
<file path=[Content_Types].xml><?xml version="1.0" encoding="utf-8"?>
<Types xmlns="http://schemas.openxmlformats.org/package/2006/content-types">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29"/>
  </p:handoutMasterIdLst>
  <p:sldIdLst>
    <p:sldId id="409" r:id="rId3"/>
    <p:sldId id="410" r:id="rId4"/>
    <p:sldId id="411" r:id="rId5"/>
    <p:sldId id="412" r:id="rId6"/>
    <p:sldId id="415" r:id="rId7"/>
    <p:sldId id="413" r:id="rId8"/>
    <p:sldId id="414" r:id="rId9"/>
    <p:sldId id="416" r:id="rId10"/>
    <p:sldId id="417" r:id="rId11"/>
    <p:sldId id="434" r:id="rId13"/>
    <p:sldId id="420" r:id="rId14"/>
    <p:sldId id="418" r:id="rId15"/>
    <p:sldId id="419" r:id="rId16"/>
    <p:sldId id="421" r:id="rId17"/>
    <p:sldId id="422" r:id="rId18"/>
    <p:sldId id="424" r:id="rId19"/>
    <p:sldId id="427" r:id="rId20"/>
    <p:sldId id="449" r:id="rId21"/>
    <p:sldId id="430" r:id="rId22"/>
    <p:sldId id="429" r:id="rId23"/>
    <p:sldId id="426" r:id="rId24"/>
    <p:sldId id="431" r:id="rId25"/>
    <p:sldId id="450" r:id="rId26"/>
    <p:sldId id="432" r:id="rId27"/>
    <p:sldId id="433" r:id="rId28"/>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15F7E"/>
    <a:srgbClr val="5E8BF1"/>
    <a:srgbClr val="5B6EFF"/>
    <a:srgbClr val="F9B9C8"/>
    <a:srgbClr val="A1BDF8"/>
    <a:srgbClr val="316FED"/>
    <a:srgbClr val="E2EDFF"/>
    <a:srgbClr val="FA90A7"/>
    <a:srgbClr val="DC86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00" d="100"/>
          <a:sy n="100" d="100"/>
        </p:scale>
        <p:origin x="108" y="474"/>
      </p:cViewPr>
      <p:guideLst>
        <p:guide orient="horz" pos="2224"/>
        <p:guide pos="383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28.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CN Normal" panose="020B0400000000000000" charset="-122"/>
              </a:rPr>
            </a:fld>
            <a:endParaRPr lang="zh-CN" altLang="en-US">
              <a:cs typeface="思源黑体 CN Normal" panose="020B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CN Normal" panose="020B0400000000000000" charset="-122"/>
              </a:rPr>
            </a:fld>
            <a:endParaRPr lang="zh-CN" altLang="en-US">
              <a:cs typeface="思源黑体 CN Normal" panose="020B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charset="-122"/>
                <a:ea typeface="思源黑体 CN Normal" panose="020B0400000000000000" charset="-122"/>
                <a:cs typeface="思源黑体 CN Normal" panose="020B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charset="-122"/>
                <a:ea typeface="思源黑体 CN Normal" panose="020B0400000000000000" charset="-122"/>
                <a:cs typeface="思源黑体 CN Normal" panose="020B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charset="-122"/>
                <a:ea typeface="思源黑体 CN Normal" panose="020B0400000000000000" charset="-122"/>
                <a:cs typeface="思源黑体 CN Normal" panose="020B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charset="-122"/>
                <a:ea typeface="思源黑体 CN Normal" panose="020B0400000000000000" charset="-122"/>
                <a:cs typeface="思源黑体 CN Normal" panose="020B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1pPr>
    <a:lvl2pPr marL="4572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2pPr>
    <a:lvl3pPr marL="9144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3pPr>
    <a:lvl4pPr marL="13716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4pPr>
    <a:lvl5pPr marL="18288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15" name="图形"/>
          <p:cNvSpPr/>
          <p:nvPr userDrawn="1"/>
        </p:nvSpPr>
        <p:spPr>
          <a:xfrm>
            <a:off x="424815" y="340360"/>
            <a:ext cx="11342370" cy="6090920"/>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4" name="图片 3" descr="30dd2互联网"/>
          <p:cNvPicPr>
            <a:picLocks noChangeAspect="1"/>
          </p:cNvPicPr>
          <p:nvPr userDrawn="1"/>
        </p:nvPicPr>
        <p:blipFill>
          <a:blip r:embed="rId2"/>
          <a:srcRect l="39583" t="48231"/>
          <a:stretch>
            <a:fillRect/>
          </a:stretch>
        </p:blipFill>
        <p:spPr>
          <a:xfrm>
            <a:off x="7726045" y="4705350"/>
            <a:ext cx="4465955" cy="2152015"/>
          </a:xfrm>
          <a:prstGeom prst="rect">
            <a:avLst/>
          </a:prstGeom>
        </p:spPr>
      </p:pic>
      <p:pic>
        <p:nvPicPr>
          <p:cNvPr id="10" name="图片 9" descr="E:\007千图网2\素材库\022互联网办公\21互ddf联网.png21互ddf联网"/>
          <p:cNvPicPr>
            <a:picLocks noChangeAspect="1"/>
          </p:cNvPicPr>
          <p:nvPr userDrawn="1"/>
        </p:nvPicPr>
        <p:blipFill>
          <a:blip r:embed="rId3"/>
          <a:srcRect r="30722" b="60632"/>
          <a:stretch>
            <a:fillRect/>
          </a:stretch>
        </p:blipFill>
        <p:spPr>
          <a:xfrm>
            <a:off x="635" y="635"/>
            <a:ext cx="4361815" cy="1393825"/>
          </a:xfrm>
          <a:prstGeom prst="rect">
            <a:avLst/>
          </a:prstGeom>
        </p:spPr>
      </p:pic>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5" name="图形"/>
          <p:cNvSpPr/>
          <p:nvPr userDrawn="1"/>
        </p:nvSpPr>
        <p:spPr>
          <a:xfrm>
            <a:off x="424815" y="340360"/>
            <a:ext cx="11342370" cy="6090920"/>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4" name="图片 3" descr="30dd2互联网"/>
          <p:cNvPicPr>
            <a:picLocks noChangeAspect="1"/>
          </p:cNvPicPr>
          <p:nvPr userDrawn="1"/>
        </p:nvPicPr>
        <p:blipFill>
          <a:blip r:embed="rId2"/>
          <a:srcRect l="39583" t="48231"/>
          <a:stretch>
            <a:fillRect/>
          </a:stretch>
        </p:blipFill>
        <p:spPr>
          <a:xfrm>
            <a:off x="7726045" y="4705350"/>
            <a:ext cx="4465955" cy="2152015"/>
          </a:xfrm>
          <a:prstGeom prst="rect">
            <a:avLst/>
          </a:prstGeom>
        </p:spPr>
      </p:pic>
      <p:pic>
        <p:nvPicPr>
          <p:cNvPr id="10" name="图片 9" descr="E:\007千图网2\素材库\022互联网办公\21互ddf联网.png21互ddf联网"/>
          <p:cNvPicPr>
            <a:picLocks noChangeAspect="1"/>
          </p:cNvPicPr>
          <p:nvPr userDrawn="1"/>
        </p:nvPicPr>
        <p:blipFill>
          <a:blip r:embed="rId3"/>
          <a:srcRect r="30722" b="60632"/>
          <a:stretch>
            <a:fillRect/>
          </a:stretch>
        </p:blipFill>
        <p:spPr>
          <a:xfrm>
            <a:off x="635" y="635"/>
            <a:ext cx="4361815" cy="1393825"/>
          </a:xfrm>
          <a:prstGeom prst="rect">
            <a:avLst/>
          </a:prstGeom>
        </p:spPr>
      </p:pic>
    </p:spTree>
  </p:cSld>
  <p:clrMapOvr>
    <a:masterClrMapping/>
  </p:clrMapOvr>
  <p:transition advTm="2000">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15" name="图形"/>
          <p:cNvSpPr/>
          <p:nvPr userDrawn="1"/>
        </p:nvSpPr>
        <p:spPr>
          <a:xfrm>
            <a:off x="424815" y="340360"/>
            <a:ext cx="11342370" cy="6090920"/>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4" name="图片 3" descr="30dd2互联网"/>
          <p:cNvPicPr>
            <a:picLocks noChangeAspect="1"/>
          </p:cNvPicPr>
          <p:nvPr userDrawn="1"/>
        </p:nvPicPr>
        <p:blipFill>
          <a:blip r:embed="rId2"/>
          <a:srcRect l="39583" t="48231"/>
          <a:stretch>
            <a:fillRect/>
          </a:stretch>
        </p:blipFill>
        <p:spPr>
          <a:xfrm>
            <a:off x="7726045" y="4705350"/>
            <a:ext cx="4465955" cy="2152015"/>
          </a:xfrm>
          <a:prstGeom prst="rect">
            <a:avLst/>
          </a:prstGeom>
        </p:spPr>
      </p:pic>
      <p:pic>
        <p:nvPicPr>
          <p:cNvPr id="10" name="图片 9" descr="E:\007千图网2\素材库\022互联网办公\21互ddf联网.png21互ddf联网"/>
          <p:cNvPicPr>
            <a:picLocks noChangeAspect="1"/>
          </p:cNvPicPr>
          <p:nvPr userDrawn="1"/>
        </p:nvPicPr>
        <p:blipFill>
          <a:blip r:embed="rId3"/>
          <a:srcRect r="30722" b="60632"/>
          <a:stretch>
            <a:fillRect/>
          </a:stretch>
        </p:blipFill>
        <p:spPr>
          <a:xfrm>
            <a:off x="635" y="635"/>
            <a:ext cx="4361815" cy="1393825"/>
          </a:xfrm>
          <a:prstGeom prst="rect">
            <a:avLst/>
          </a:prstGeom>
        </p:spPr>
      </p:pic>
    </p:spTree>
  </p:cSld>
  <p:clrMapOvr>
    <a:masterClrMapping/>
  </p:clrMapOvr>
  <p:transition advTm="2000">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15" name="图形"/>
          <p:cNvSpPr/>
          <p:nvPr userDrawn="1"/>
        </p:nvSpPr>
        <p:spPr>
          <a:xfrm>
            <a:off x="424815" y="340360"/>
            <a:ext cx="11342370" cy="6090920"/>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4" name="图片 3" descr="30dd2互联网"/>
          <p:cNvPicPr>
            <a:picLocks noChangeAspect="1"/>
          </p:cNvPicPr>
          <p:nvPr userDrawn="1"/>
        </p:nvPicPr>
        <p:blipFill>
          <a:blip r:embed="rId2"/>
          <a:srcRect l="39583" t="48231"/>
          <a:stretch>
            <a:fillRect/>
          </a:stretch>
        </p:blipFill>
        <p:spPr>
          <a:xfrm>
            <a:off x="7726045" y="4705350"/>
            <a:ext cx="4465955" cy="2152015"/>
          </a:xfrm>
          <a:prstGeom prst="rect">
            <a:avLst/>
          </a:prstGeom>
        </p:spPr>
      </p:pic>
      <p:pic>
        <p:nvPicPr>
          <p:cNvPr id="10" name="图片 9" descr="E:\007千图网2\素材库\022互联网办公\21互ddf联网.png21互ddf联网"/>
          <p:cNvPicPr>
            <a:picLocks noChangeAspect="1"/>
          </p:cNvPicPr>
          <p:nvPr userDrawn="1"/>
        </p:nvPicPr>
        <p:blipFill>
          <a:blip r:embed="rId3"/>
          <a:srcRect r="30722" b="60632"/>
          <a:stretch>
            <a:fillRect/>
          </a:stretch>
        </p:blipFill>
        <p:spPr>
          <a:xfrm>
            <a:off x="635" y="635"/>
            <a:ext cx="4361815" cy="1393825"/>
          </a:xfrm>
          <a:prstGeom prst="rect">
            <a:avLst/>
          </a:prstGeom>
        </p:spPr>
      </p:pic>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tags" Target="../tags/tag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6"/>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5.xml"/><Relationship Id="rId2" Type="http://schemas.openxmlformats.org/officeDocument/2006/relationships/image" Target="../media/image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9.xml"/><Relationship Id="rId2" Type="http://schemas.openxmlformats.org/officeDocument/2006/relationships/image" Target="../media/image5.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3.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5.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6.xml"/><Relationship Id="rId2" Type="http://schemas.openxmlformats.org/officeDocument/2006/relationships/image" Target="../media/image3.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图形"/>
          <p:cNvGrpSpPr/>
          <p:nvPr/>
        </p:nvGrpSpPr>
        <p:grpSpPr>
          <a:xfrm>
            <a:off x="635" y="635"/>
            <a:ext cx="12190730" cy="6856730"/>
            <a:chOff x="1" y="1"/>
            <a:chExt cx="19198" cy="10798"/>
          </a:xfrm>
        </p:grpSpPr>
        <p:sp>
          <p:nvSpPr>
            <p:cNvPr id="115" name="图形"/>
            <p:cNvSpPr/>
            <p:nvPr/>
          </p:nvSpPr>
          <p:spPr>
            <a:xfrm>
              <a:off x="669" y="536"/>
              <a:ext cx="17862" cy="9592"/>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2" name="图形" descr="E:\007千图网2\素材库\022互联网办公\21互ddf联网.png21互ddf联网"/>
            <p:cNvPicPr>
              <a:picLocks noChangeAspect="1"/>
            </p:cNvPicPr>
            <p:nvPr/>
          </p:nvPicPr>
          <p:blipFill>
            <a:blip r:embed="rId1"/>
            <a:srcRect/>
            <a:stretch>
              <a:fillRect/>
            </a:stretch>
          </p:blipFill>
          <p:spPr>
            <a:xfrm>
              <a:off x="1" y="1"/>
              <a:ext cx="19198" cy="10798"/>
            </a:xfrm>
            <a:prstGeom prst="rect">
              <a:avLst/>
            </a:prstGeom>
          </p:spPr>
        </p:pic>
        <p:pic>
          <p:nvPicPr>
            <p:cNvPr id="21" name="图形" descr="23互联fg网"/>
            <p:cNvPicPr>
              <a:picLocks noChangeAspect="1"/>
            </p:cNvPicPr>
            <p:nvPr/>
          </p:nvPicPr>
          <p:blipFill>
            <a:blip r:embed="rId2"/>
            <a:srcRect l="34479" t="7149" r="3646" b="11539"/>
            <a:stretch>
              <a:fillRect/>
            </a:stretch>
          </p:blipFill>
          <p:spPr>
            <a:xfrm>
              <a:off x="7723" y="1753"/>
              <a:ext cx="11177" cy="8261"/>
            </a:xfrm>
            <a:prstGeom prst="rect">
              <a:avLst/>
            </a:prstGeom>
          </p:spPr>
        </p:pic>
        <p:sp>
          <p:nvSpPr>
            <p:cNvPr id="22" name="图形"/>
            <p:cNvSpPr/>
            <p:nvPr/>
          </p:nvSpPr>
          <p:spPr>
            <a:xfrm>
              <a:off x="1029" y="5102"/>
              <a:ext cx="10720" cy="1163"/>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altLang="en-US" sz="4800">
                  <a:solidFill>
                    <a:schemeClr val="tx1">
                      <a:lumMod val="85000"/>
                      <a:lumOff val="15000"/>
                    </a:schemeClr>
                  </a:solidFill>
                  <a:latin typeface="思源黑体 CN Bold" panose="020B0800000000000000" charset="-122"/>
                  <a:ea typeface="思源黑体 CN Bold" panose="020B0800000000000000" charset="-122"/>
                  <a:cs typeface="思源黑体 CN Normal" panose="020B0400000000000000" charset="-122"/>
                  <a:sym typeface="+mn-ea"/>
                </a:rPr>
                <a:t>互联网智能服务系统</a:t>
              </a:r>
              <a:endParaRPr kumimoji="0" lang="zh-CN" altLang="en-US" sz="4800" b="0" i="0" u="none" strike="noStrike" kern="1200" cap="none" spc="0" normalizeH="0" baseline="0" noProof="0" dirty="0">
                <a:ln>
                  <a:noFill/>
                </a:ln>
                <a:solidFill>
                  <a:schemeClr val="tx1">
                    <a:lumMod val="85000"/>
                    <a:lumOff val="15000"/>
                  </a:schemeClr>
                </a:solidFill>
                <a:effectLst/>
                <a:uLnTx/>
                <a:uFillTx/>
                <a:latin typeface="思源黑体 CN Bold" panose="020B0800000000000000" charset="-122"/>
                <a:ea typeface="思源黑体 CN Bold" panose="020B0800000000000000" charset="-122"/>
                <a:cs typeface="思源黑体 CN Normal" panose="020B0400000000000000" charset="-122"/>
                <a:sym typeface="+mn-ea"/>
              </a:endParaRPr>
            </a:p>
          </p:txBody>
        </p:sp>
        <p:sp>
          <p:nvSpPr>
            <p:cNvPr id="24" name="图形"/>
            <p:cNvSpPr/>
            <p:nvPr/>
          </p:nvSpPr>
          <p:spPr>
            <a:xfrm>
              <a:off x="910" y="3506"/>
              <a:ext cx="1240" cy="1240"/>
            </a:xfrm>
            <a:prstGeom prst="ellipse">
              <a:avLst/>
            </a:prstGeom>
            <a:solidFill>
              <a:srgbClr val="F15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思源黑体 CN Normal" panose="020B0400000000000000" charset="-122"/>
              </a:endParaRPr>
            </a:p>
          </p:txBody>
        </p:sp>
        <p:sp>
          <p:nvSpPr>
            <p:cNvPr id="27" name="图形"/>
            <p:cNvSpPr txBox="1"/>
            <p:nvPr/>
          </p:nvSpPr>
          <p:spPr>
            <a:xfrm>
              <a:off x="1023" y="3379"/>
              <a:ext cx="11706" cy="15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6000">
                  <a:solidFill>
                    <a:schemeClr val="bg1"/>
                  </a:solidFill>
                  <a:effectLst/>
                  <a:uFillTx/>
                  <a:latin typeface="思源黑体 CN Bold" panose="020B0800000000000000" charset="-122"/>
                  <a:ea typeface="思源黑体 CN Bold" panose="020B0800000000000000" charset="-122"/>
                  <a:cs typeface="思源黑体 CN Normal" panose="020B0400000000000000" charset="-122"/>
                  <a:sym typeface="+mn-ea"/>
                </a:rPr>
                <a:t>B</a:t>
              </a:r>
              <a:r>
                <a:rPr lang="en-US" altLang="zh-CN" sz="2400">
                  <a:solidFill>
                    <a:schemeClr val="bg1"/>
                  </a:solidFill>
                  <a:effectLst/>
                  <a:uFillTx/>
                  <a:latin typeface="思源黑体 CN Bold" panose="020B0800000000000000" charset="-122"/>
                  <a:ea typeface="思源黑体 CN Bold" panose="020B0800000000000000" charset="-122"/>
                  <a:cs typeface="思源黑体 CN Normal" panose="020B0400000000000000" charset="-122"/>
                  <a:sym typeface="+mn-ea"/>
                </a:rPr>
                <a:t> </a:t>
              </a:r>
              <a:r>
                <a:rPr lang="en-US" altLang="zh-CN" sz="6000">
                  <a:solidFill>
                    <a:srgbClr val="316FED"/>
                  </a:solidFill>
                  <a:effectLst/>
                  <a:uFillTx/>
                  <a:latin typeface="思源黑体 CN Bold" panose="020B0800000000000000" charset="-122"/>
                  <a:ea typeface="思源黑体 CN Bold" panose="020B0800000000000000" charset="-122"/>
                  <a:cs typeface="思源黑体 CN Normal" panose="020B0400000000000000" charset="-122"/>
                  <a:sym typeface="+mn-ea"/>
                </a:rPr>
                <a:t>USINESS</a:t>
              </a:r>
              <a:endParaRPr lang="en-US" altLang="zh-CN" sz="6000">
                <a:solidFill>
                  <a:srgbClr val="316FED"/>
                </a:solidFill>
                <a:effectLst/>
                <a:uFillTx/>
                <a:latin typeface="思源黑体 CN Bold" panose="020B0800000000000000" charset="-122"/>
                <a:ea typeface="思源黑体 CN Bold" panose="020B0800000000000000" charset="-122"/>
                <a:cs typeface="思源黑体 CN Normal" panose="020B0400000000000000" charset="-122"/>
                <a:sym typeface="+mn-ea"/>
              </a:endParaRPr>
            </a:p>
          </p:txBody>
        </p:sp>
        <p:sp>
          <p:nvSpPr>
            <p:cNvPr id="30" name="图形"/>
            <p:cNvSpPr/>
            <p:nvPr/>
          </p:nvSpPr>
          <p:spPr>
            <a:xfrm>
              <a:off x="4214" y="7853"/>
              <a:ext cx="1243" cy="447"/>
            </a:xfrm>
            <a:prstGeom prst="roundRect">
              <a:avLst>
                <a:gd name="adj" fmla="val 50000"/>
              </a:avLst>
            </a:prstGeom>
            <a:solidFill>
              <a:srgbClr val="F15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31" name="图形"/>
            <p:cNvSpPr/>
            <p:nvPr/>
          </p:nvSpPr>
          <p:spPr>
            <a:xfrm>
              <a:off x="1145" y="7845"/>
              <a:ext cx="1243" cy="447"/>
            </a:xfrm>
            <a:prstGeom prst="roundRect">
              <a:avLst>
                <a:gd name="adj" fmla="val 50000"/>
              </a:avLst>
            </a:prstGeom>
            <a:solidFill>
              <a:srgbClr val="316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32" name="图形"/>
            <p:cNvSpPr/>
            <p:nvPr/>
          </p:nvSpPr>
          <p:spPr>
            <a:xfrm>
              <a:off x="2754" y="7921"/>
              <a:ext cx="1625" cy="339"/>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latin typeface="思源黑体 CN Medium" panose="020B0600000000000000" charset="-122"/>
                  <a:ea typeface="思源黑体 CN Medium" panose="020B0600000000000000" charset="-122"/>
                  <a:cs typeface="思源黑体 CN Medium" panose="020B0600000000000000" charset="-122"/>
                </a:rPr>
                <a:t>项目汇报</a:t>
              </a:r>
              <a:endParaRPr kumimoji="0" lang="zh-CN" altLang="en-US" sz="1400" b="0" i="0" u="none" strike="noStrike" kern="1200" cap="none" spc="0" normalizeH="0" baseline="0" noProof="0" dirty="0">
                <a:ln>
                  <a:noFill/>
                </a:ln>
                <a:solidFill>
                  <a:schemeClr val="tx2"/>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33" name="图形"/>
            <p:cNvSpPr/>
            <p:nvPr/>
          </p:nvSpPr>
          <p:spPr>
            <a:xfrm>
              <a:off x="5924" y="7921"/>
              <a:ext cx="1271" cy="339"/>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latin typeface="思源黑体 CN Medium" panose="020B0600000000000000" charset="-122"/>
                  <a:ea typeface="思源黑体 CN Medium" panose="020B0600000000000000" charset="-122"/>
                  <a:cs typeface="思源黑体 CN Medium" panose="020B0600000000000000" charset="-122"/>
                </a:rPr>
                <a:t>千图网</a:t>
              </a:r>
              <a:endParaRPr kumimoji="0" lang="zh-CN" altLang="en-US" sz="1400" b="0" i="0" u="none" strike="noStrike" kern="1200" cap="none" spc="0" normalizeH="0" baseline="0" noProof="0" dirty="0">
                <a:ln>
                  <a:noFill/>
                </a:ln>
                <a:solidFill>
                  <a:schemeClr val="tx2"/>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cxnSp>
          <p:nvCxnSpPr>
            <p:cNvPr id="34" name="图形"/>
            <p:cNvCxnSpPr/>
            <p:nvPr/>
          </p:nvCxnSpPr>
          <p:spPr>
            <a:xfrm>
              <a:off x="2556" y="7905"/>
              <a:ext cx="0" cy="405"/>
            </a:xfrm>
            <a:prstGeom prst="line">
              <a:avLst/>
            </a:prstGeom>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图形"/>
            <p:cNvCxnSpPr/>
            <p:nvPr/>
          </p:nvCxnSpPr>
          <p:spPr>
            <a:xfrm>
              <a:off x="5716" y="7883"/>
              <a:ext cx="0" cy="405"/>
            </a:xfrm>
            <a:prstGeom prst="line">
              <a:avLst/>
            </a:prstGeom>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图形"/>
            <p:cNvSpPr/>
            <p:nvPr/>
          </p:nvSpPr>
          <p:spPr>
            <a:xfrm>
              <a:off x="1353" y="7929"/>
              <a:ext cx="771" cy="29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rPr>
                <a:t>主题</a:t>
              </a:r>
              <a:endParaRPr kumimoji="0" lang="zh-CN" altLang="en-US" sz="1200" b="0" i="0" u="none" strike="noStrike" kern="120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37" name="图形"/>
            <p:cNvSpPr/>
            <p:nvPr/>
          </p:nvSpPr>
          <p:spPr>
            <a:xfrm>
              <a:off x="4457" y="7931"/>
              <a:ext cx="717" cy="29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rPr>
                <a:t>汇报</a:t>
              </a:r>
              <a:endParaRPr kumimoji="0" lang="zh-CN" altLang="en-US" sz="1200" b="0" i="0" u="none" strike="noStrike" kern="120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43" name="图形"/>
            <p:cNvSpPr txBox="1"/>
            <p:nvPr/>
          </p:nvSpPr>
          <p:spPr>
            <a:xfrm>
              <a:off x="1071" y="6342"/>
              <a:ext cx="7524" cy="1017"/>
            </a:xfrm>
            <a:prstGeom prst="rect">
              <a:avLst/>
            </a:prstGeom>
          </p:spPr>
          <p:txBody>
            <a:bodyPr wrap="square" lIns="0" tIns="0" rIns="0" bIns="0">
              <a:spAutoFit/>
            </a:bodyPr>
            <a:lstStyle>
              <a:defPPr>
                <a:defRPr lang="zh-CN"/>
              </a:defPPr>
              <a:lvl1pPr algn="dist" fontAlgn="base">
                <a:defRPr sz="1600" b="0" i="0">
                  <a:solidFill>
                    <a:schemeClr val="accent5">
                      <a:lumMod val="50000"/>
                    </a:schemeClr>
                  </a:solidFill>
                  <a:effectLst/>
                  <a:latin typeface="+mn-ea"/>
                </a:defRPr>
              </a:lvl1pPr>
            </a:lstStyle>
            <a:p>
              <a:pPr algn="l" fontAlgn="auto">
                <a:lnSpc>
                  <a:spcPct val="150000"/>
                </a:lnSpc>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为了顺应时代发展，提高效率，节省时间，我们提出利用智能服务，用互联网+的方法来连接万物。</a:t>
              </a:r>
              <a:endPar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pic>
        <p:nvPicPr>
          <p:cNvPr id="4" name="图形">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1215370" y="7614920"/>
            <a:ext cx="619125" cy="619125"/>
          </a:xfrm>
          <a:prstGeom prst="rect">
            <a:avLst/>
          </a:prstGeom>
        </p:spPr>
      </p:pic>
    </p:spTree>
    <p:custDataLst>
      <p:tags r:id="rId6"/>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par>
                          <p:cTn id="7" fill="hold">
                            <p:stCondLst>
                              <p:cond delay="0"/>
                            </p:stCondLst>
                            <p:childTnLst>
                              <p:par>
                                <p:cTn id="8" presetID="13" presetClass="entr" presetSubtype="16" fill="hold" nodeType="afterEffect">
                                  <p:stCondLst>
                                    <p:cond delay="0"/>
                                  </p:stCondLst>
                                  <p:childTnLst>
                                    <p:set>
                                      <p:cBhvr>
                                        <p:cTn id="9" dur="500" fill="hold">
                                          <p:stCondLst>
                                            <p:cond delay="0"/>
                                          </p:stCondLst>
                                        </p:cTn>
                                        <p:tgtEl>
                                          <p:spTgt spid="3"/>
                                        </p:tgtEl>
                                        <p:attrNameLst>
                                          <p:attrName>style.visibility</p:attrName>
                                        </p:attrNameLst>
                                      </p:cBhvr>
                                      <p:to>
                                        <p:strVal val="visible"/>
                                      </p:to>
                                    </p:set>
                                    <p:animEffect transition="in" filter="plus(i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25" showWhenStopped="0">
                <p:cTn id="11" repeatCount="indefinite" fill="remove"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图形"/>
          <p:cNvGrpSpPr/>
          <p:nvPr/>
        </p:nvGrpSpPr>
        <p:grpSpPr>
          <a:xfrm>
            <a:off x="871855" y="1222375"/>
            <a:ext cx="10905490" cy="4190365"/>
            <a:chOff x="8435" y="2137"/>
            <a:chExt cx="17174" cy="6599"/>
          </a:xfrm>
        </p:grpSpPr>
        <p:sp>
          <p:nvSpPr>
            <p:cNvPr id="2" name="图形"/>
            <p:cNvSpPr/>
            <p:nvPr/>
          </p:nvSpPr>
          <p:spPr>
            <a:xfrm>
              <a:off x="8435" y="3610"/>
              <a:ext cx="3850" cy="980"/>
            </a:xfrm>
            <a:prstGeom prst="roundRect">
              <a:avLst/>
            </a:prstGeom>
            <a:gradFill>
              <a:gsLst>
                <a:gs pos="100000">
                  <a:schemeClr val="accent2"/>
                </a:gs>
                <a:gs pos="0">
                  <a:schemeClr val="accent2">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思源黑体 CN Medium" panose="020B0600000000000000" charset="-122"/>
              </a:endParaRPr>
            </a:p>
          </p:txBody>
        </p:sp>
        <p:sp>
          <p:nvSpPr>
            <p:cNvPr id="4" name="图形"/>
            <p:cNvSpPr/>
            <p:nvPr/>
          </p:nvSpPr>
          <p:spPr>
            <a:xfrm>
              <a:off x="12955" y="3580"/>
              <a:ext cx="3850" cy="980"/>
            </a:xfrm>
            <a:prstGeom prst="roundRect">
              <a:avLst/>
            </a:prstGeom>
            <a:gradFill>
              <a:gsLst>
                <a:gs pos="100000">
                  <a:schemeClr val="accent1"/>
                </a:gs>
                <a:gs pos="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思源黑体 CN Medium" panose="020B0600000000000000" charset="-122"/>
              </a:endParaRPr>
            </a:p>
          </p:txBody>
        </p:sp>
        <p:sp>
          <p:nvSpPr>
            <p:cNvPr id="24" name="图形"/>
            <p:cNvSpPr txBox="1"/>
            <p:nvPr/>
          </p:nvSpPr>
          <p:spPr>
            <a:xfrm>
              <a:off x="8435" y="4909"/>
              <a:ext cx="4105" cy="3633"/>
            </a:xfrm>
            <a:prstGeom prst="rect">
              <a:avLst/>
            </a:prstGeom>
            <a:noFill/>
          </p:spPr>
          <p:txBody>
            <a:bodyPr wrap="square" rtlCol="0">
              <a:spAutoFit/>
              <a:scene3d>
                <a:camera prst="orthographicFront"/>
                <a:lightRig rig="threePt" dir="t"/>
              </a:scene3d>
              <a:sp3d contourW="12700"/>
            </a:bodyPr>
            <a:lstStyle/>
            <a:p>
              <a:pPr algn="l">
                <a:lnSpc>
                  <a:spcPct val="150000"/>
                </a:lnSpc>
              </a:pPr>
              <a:r>
                <a:rPr lang="zh-CN"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我们公司有着超过十余年的最新技术开发研究，我们有着自己独特的数据加密方法，同时采用最前沿技术进行二次处理，只有用户自身可以解开。</a:t>
              </a:r>
              <a:endParaRPr lang="en-US" altLang="zh-CN"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lt"/>
              </a:endParaRPr>
            </a:p>
          </p:txBody>
        </p:sp>
        <p:sp>
          <p:nvSpPr>
            <p:cNvPr id="10" name="图形"/>
            <p:cNvSpPr txBox="1"/>
            <p:nvPr/>
          </p:nvSpPr>
          <p:spPr>
            <a:xfrm>
              <a:off x="8451" y="3644"/>
              <a:ext cx="3483" cy="822"/>
            </a:xfrm>
            <a:prstGeom prst="rect">
              <a:avLst/>
            </a:prstGeom>
            <a:noFill/>
          </p:spPr>
          <p:txBody>
            <a:bodyPr wrap="square" rtlCol="0">
              <a:spAutoFit/>
            </a:bodyPr>
            <a:lstStyle/>
            <a:p>
              <a:pPr algn="r">
                <a:buClrTx/>
                <a:buSzTx/>
                <a:buFontTx/>
              </a:pPr>
              <a:r>
                <a:rPr lang="zh-CN" altLang="en-US" sz="2800"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rPr>
                <a:t>独家技术</a:t>
              </a:r>
              <a:endParaRPr lang="zh-CN" altLang="en-US" sz="2800"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9" name="图形"/>
            <p:cNvSpPr txBox="1"/>
            <p:nvPr/>
          </p:nvSpPr>
          <p:spPr>
            <a:xfrm>
              <a:off x="8555" y="3610"/>
              <a:ext cx="1240" cy="919"/>
            </a:xfrm>
            <a:prstGeom prst="rect">
              <a:avLst/>
            </a:prstGeom>
            <a:noFill/>
          </p:spPr>
          <p:txBody>
            <a:bodyPr wrap="square" rtlCol="0">
              <a:spAutoFit/>
            </a:bodyPr>
            <a:lstStyle/>
            <a:p>
              <a:r>
                <a:rPr lang="en-US" altLang="zh-CN" sz="3200">
                  <a:solidFill>
                    <a:schemeClr val="bg1"/>
                  </a:solidFill>
                  <a:latin typeface="思源黑体 CN Medium" panose="020B0600000000000000" charset="-122"/>
                  <a:ea typeface="思源黑体 CN Medium" panose="020B0600000000000000" charset="-122"/>
                  <a:cs typeface="思源黑体 CN Medium" panose="020B0600000000000000" charset="-122"/>
                </a:rPr>
                <a:t>01</a:t>
              </a:r>
              <a:endParaRPr lang="en-US" altLang="zh-CN" sz="320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2" name="图形"/>
            <p:cNvSpPr txBox="1"/>
            <p:nvPr/>
          </p:nvSpPr>
          <p:spPr>
            <a:xfrm>
              <a:off x="13090" y="3615"/>
              <a:ext cx="3483" cy="822"/>
            </a:xfrm>
            <a:prstGeom prst="rect">
              <a:avLst/>
            </a:prstGeom>
            <a:noFill/>
          </p:spPr>
          <p:txBody>
            <a:bodyPr wrap="square" rtlCol="0">
              <a:spAutoFit/>
            </a:bodyPr>
            <a:lstStyle/>
            <a:p>
              <a:pPr algn="r"/>
              <a:r>
                <a:rPr lang="zh-CN" altLang="en-US" sz="2800"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rPr>
                <a:t>隐私保密</a:t>
              </a:r>
              <a:endParaRPr lang="zh-CN" altLang="en-US" sz="2800"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3" name="图形"/>
            <p:cNvSpPr txBox="1"/>
            <p:nvPr/>
          </p:nvSpPr>
          <p:spPr>
            <a:xfrm>
              <a:off x="13194" y="3581"/>
              <a:ext cx="1240" cy="919"/>
            </a:xfrm>
            <a:prstGeom prst="rect">
              <a:avLst/>
            </a:prstGeom>
            <a:noFill/>
          </p:spPr>
          <p:txBody>
            <a:bodyPr wrap="square" rtlCol="0">
              <a:spAutoFit/>
            </a:bodyPr>
            <a:lstStyle/>
            <a:p>
              <a:r>
                <a:rPr lang="en-US" altLang="zh-CN" sz="3200">
                  <a:solidFill>
                    <a:schemeClr val="bg1"/>
                  </a:solidFill>
                  <a:latin typeface="思源黑体 CN Medium" panose="020B0600000000000000" charset="-122"/>
                  <a:ea typeface="思源黑体 CN Medium" panose="020B0600000000000000" charset="-122"/>
                  <a:cs typeface="思源黑体 CN Medium" panose="020B0600000000000000" charset="-122"/>
                </a:rPr>
                <a:t>02</a:t>
              </a:r>
              <a:endParaRPr lang="en-US" altLang="zh-CN" sz="320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3" name="图形" descr="E:\007千图网2\素材库\022互联网办公\23互联fg网.png23互联fg网"/>
            <p:cNvPicPr>
              <a:picLocks noChangeAspect="1"/>
            </p:cNvPicPr>
            <p:nvPr/>
          </p:nvPicPr>
          <p:blipFill>
            <a:blip r:embed="rId1"/>
            <a:srcRect l="35922" b="16785"/>
            <a:stretch>
              <a:fillRect/>
            </a:stretch>
          </p:blipFill>
          <p:spPr>
            <a:xfrm flipH="1">
              <a:off x="16573" y="2137"/>
              <a:ext cx="9036" cy="6599"/>
            </a:xfrm>
            <a:prstGeom prst="rect">
              <a:avLst/>
            </a:prstGeom>
          </p:spPr>
        </p:pic>
        <p:sp>
          <p:nvSpPr>
            <p:cNvPr id="5" name="图形"/>
            <p:cNvSpPr txBox="1"/>
            <p:nvPr/>
          </p:nvSpPr>
          <p:spPr>
            <a:xfrm>
              <a:off x="12849" y="4879"/>
              <a:ext cx="4105" cy="3633"/>
            </a:xfrm>
            <a:prstGeom prst="rect">
              <a:avLst/>
            </a:prstGeom>
            <a:noFill/>
          </p:spPr>
          <p:txBody>
            <a:bodyPr wrap="square" rtlCol="0">
              <a:spAutoFit/>
              <a:scene3d>
                <a:camera prst="orthographicFront"/>
                <a:lightRig rig="threePt" dir="t"/>
              </a:scene3d>
              <a:sp3d contourW="12700"/>
            </a:bodyPr>
            <a:lstStyle/>
            <a:p>
              <a:pPr algn="l">
                <a:lnSpc>
                  <a:spcPct val="150000"/>
                </a:lnSpc>
              </a:pPr>
              <a:r>
                <a:rPr lang="zh-CN"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通过事前确定用户对我们的购买需求量，我们购买整合设备和系统，调试成功之后，再配备给用户。这样也替我们节约了一部分的研发开发费用。</a:t>
              </a:r>
              <a:endPar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lt"/>
              </a:endParaRPr>
            </a:p>
          </p:txBody>
        </p:sp>
      </p:grpSp>
      <p:sp>
        <p:nvSpPr>
          <p:cNvPr id="40"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项目技术优势</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2"/>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图形"/>
          <p:cNvGrpSpPr/>
          <p:nvPr/>
        </p:nvGrpSpPr>
        <p:grpSpPr>
          <a:xfrm>
            <a:off x="1092200" y="1544955"/>
            <a:ext cx="9730740" cy="4373880"/>
            <a:chOff x="1720" y="2433"/>
            <a:chExt cx="15324" cy="6888"/>
          </a:xfrm>
        </p:grpSpPr>
        <p:grpSp>
          <p:nvGrpSpPr>
            <p:cNvPr id="23" name="图形"/>
            <p:cNvGrpSpPr/>
            <p:nvPr/>
          </p:nvGrpSpPr>
          <p:grpSpPr>
            <a:xfrm>
              <a:off x="5669" y="2433"/>
              <a:ext cx="6889" cy="6889"/>
              <a:chOff x="5737" y="842"/>
              <a:chExt cx="9116" cy="9116"/>
            </a:xfrm>
          </p:grpSpPr>
          <p:grpSp>
            <p:nvGrpSpPr>
              <p:cNvPr id="171" name="组合 170"/>
              <p:cNvGrpSpPr/>
              <p:nvPr/>
            </p:nvGrpSpPr>
            <p:grpSpPr>
              <a:xfrm>
                <a:off x="6417" y="1526"/>
                <a:ext cx="7755" cy="7748"/>
                <a:chOff x="2663825" y="0"/>
                <a:chExt cx="6864350" cy="6858000"/>
              </a:xfrm>
              <a:solidFill>
                <a:schemeClr val="accent1">
                  <a:lumMod val="40000"/>
                  <a:lumOff val="60000"/>
                </a:schemeClr>
              </a:solidFill>
            </p:grpSpPr>
            <p:sp>
              <p:nvSpPr>
                <p:cNvPr id="172" name="图形"/>
                <p:cNvSpPr>
                  <a:spLocks noEditPoints="1"/>
                </p:cNvSpPr>
                <p:nvPr/>
              </p:nvSpPr>
              <p:spPr bwMode="auto">
                <a:xfrm>
                  <a:off x="2663825" y="0"/>
                  <a:ext cx="6864350" cy="6858000"/>
                </a:xfrm>
                <a:custGeom>
                  <a:avLst/>
                  <a:gdLst>
                    <a:gd name="T0" fmla="*/ 5154 w 11157"/>
                    <a:gd name="T1" fmla="*/ 11094 h 11157"/>
                    <a:gd name="T2" fmla="*/ 6017 w 11157"/>
                    <a:gd name="T3" fmla="*/ 11093 h 11157"/>
                    <a:gd name="T4" fmla="*/ 6299 w 11157"/>
                    <a:gd name="T5" fmla="*/ 11064 h 11157"/>
                    <a:gd name="T6" fmla="*/ 4454 w 11157"/>
                    <a:gd name="T7" fmla="*/ 10948 h 11157"/>
                    <a:gd name="T8" fmla="*/ 4087 w 11157"/>
                    <a:gd name="T9" fmla="*/ 10953 h 11157"/>
                    <a:gd name="T10" fmla="*/ 7084 w 11157"/>
                    <a:gd name="T11" fmla="*/ 10855 h 11157"/>
                    <a:gd name="T12" fmla="*/ 7443 w 11157"/>
                    <a:gd name="T13" fmla="*/ 10834 h 11157"/>
                    <a:gd name="T14" fmla="*/ 7793 w 11157"/>
                    <a:gd name="T15" fmla="*/ 10600 h 11157"/>
                    <a:gd name="T16" fmla="*/ 3077 w 11157"/>
                    <a:gd name="T17" fmla="*/ 10511 h 11157"/>
                    <a:gd name="T18" fmla="*/ 2665 w 11157"/>
                    <a:gd name="T19" fmla="*/ 10279 h 11157"/>
                    <a:gd name="T20" fmla="*/ 8502 w 11157"/>
                    <a:gd name="T21" fmla="*/ 10273 h 11157"/>
                    <a:gd name="T22" fmla="*/ 8738 w 11157"/>
                    <a:gd name="T23" fmla="*/ 10117 h 11157"/>
                    <a:gd name="T24" fmla="*/ 2089 w 11157"/>
                    <a:gd name="T25" fmla="*/ 9820 h 11157"/>
                    <a:gd name="T26" fmla="*/ 1773 w 11157"/>
                    <a:gd name="T27" fmla="*/ 9654 h 11157"/>
                    <a:gd name="T28" fmla="*/ 9360 w 11157"/>
                    <a:gd name="T29" fmla="*/ 9565 h 11157"/>
                    <a:gd name="T30" fmla="*/ 9627 w 11157"/>
                    <a:gd name="T31" fmla="*/ 9392 h 11157"/>
                    <a:gd name="T32" fmla="*/ 1290 w 11157"/>
                    <a:gd name="T33" fmla="*/ 9021 h 11157"/>
                    <a:gd name="T34" fmla="*/ 1062 w 11157"/>
                    <a:gd name="T35" fmla="*/ 8815 h 11157"/>
                    <a:gd name="T36" fmla="*/ 854 w 11157"/>
                    <a:gd name="T37" fmla="*/ 8405 h 11157"/>
                    <a:gd name="T38" fmla="*/ 10350 w 11157"/>
                    <a:gd name="T39" fmla="*/ 8467 h 11157"/>
                    <a:gd name="T40" fmla="*/ 10452 w 11157"/>
                    <a:gd name="T41" fmla="*/ 8091 h 11157"/>
                    <a:gd name="T42" fmla="*/ 549 w 11157"/>
                    <a:gd name="T43" fmla="*/ 7765 h 11157"/>
                    <a:gd name="T44" fmla="*/ 323 w 11157"/>
                    <a:gd name="T45" fmla="*/ 7449 h 11157"/>
                    <a:gd name="T46" fmla="*/ 10795 w 11157"/>
                    <a:gd name="T47" fmla="*/ 7373 h 11157"/>
                    <a:gd name="T48" fmla="*/ 10909 w 11157"/>
                    <a:gd name="T49" fmla="*/ 7107 h 11157"/>
                    <a:gd name="T50" fmla="*/ 10997 w 11157"/>
                    <a:gd name="T51" fmla="*/ 6646 h 11157"/>
                    <a:gd name="T52" fmla="*/ 105 w 11157"/>
                    <a:gd name="T53" fmla="*/ 6381 h 11157"/>
                    <a:gd name="T54" fmla="*/ 57 w 11157"/>
                    <a:gd name="T55" fmla="*/ 5912 h 11157"/>
                    <a:gd name="T56" fmla="*/ 11101 w 11157"/>
                    <a:gd name="T57" fmla="*/ 5898 h 11157"/>
                    <a:gd name="T58" fmla="*/ 11157 w 11157"/>
                    <a:gd name="T59" fmla="*/ 5568 h 11157"/>
                    <a:gd name="T60" fmla="*/ 11049 w 11157"/>
                    <a:gd name="T61" fmla="*/ 5194 h 11157"/>
                    <a:gd name="T62" fmla="*/ 104 w 11157"/>
                    <a:gd name="T63" fmla="*/ 4782 h 11157"/>
                    <a:gd name="T64" fmla="*/ 152 w 11157"/>
                    <a:gd name="T65" fmla="*/ 4503 h 11157"/>
                    <a:gd name="T66" fmla="*/ 10993 w 11157"/>
                    <a:gd name="T67" fmla="*/ 4396 h 11157"/>
                    <a:gd name="T68" fmla="*/ 10858 w 11157"/>
                    <a:gd name="T69" fmla="*/ 4090 h 11157"/>
                    <a:gd name="T70" fmla="*/ 365 w 11157"/>
                    <a:gd name="T71" fmla="*/ 3683 h 11157"/>
                    <a:gd name="T72" fmla="*/ 503 w 11157"/>
                    <a:gd name="T73" fmla="*/ 3426 h 11157"/>
                    <a:gd name="T74" fmla="*/ 666 w 11157"/>
                    <a:gd name="T75" fmla="*/ 2991 h 11157"/>
                    <a:gd name="T76" fmla="*/ 10508 w 11157"/>
                    <a:gd name="T77" fmla="*/ 3069 h 11157"/>
                    <a:gd name="T78" fmla="*/ 10275 w 11157"/>
                    <a:gd name="T79" fmla="*/ 2658 h 11157"/>
                    <a:gd name="T80" fmla="*/ 1086 w 11157"/>
                    <a:gd name="T81" fmla="*/ 2354 h 11157"/>
                    <a:gd name="T82" fmla="*/ 1257 w 11157"/>
                    <a:gd name="T83" fmla="*/ 2129 h 11157"/>
                    <a:gd name="T84" fmla="*/ 9863 w 11157"/>
                    <a:gd name="T85" fmla="*/ 2036 h 11157"/>
                    <a:gd name="T86" fmla="*/ 9615 w 11157"/>
                    <a:gd name="T87" fmla="*/ 1847 h 11157"/>
                    <a:gd name="T88" fmla="*/ 9347 w 11157"/>
                    <a:gd name="T89" fmla="*/ 1486 h 11157"/>
                    <a:gd name="T90" fmla="*/ 2086 w 11157"/>
                    <a:gd name="T91" fmla="*/ 1339 h 11157"/>
                    <a:gd name="T92" fmla="*/ 2387 w 11157"/>
                    <a:gd name="T93" fmla="*/ 1016 h 11157"/>
                    <a:gd name="T94" fmla="*/ 8800 w 11157"/>
                    <a:gd name="T95" fmla="*/ 1084 h 11157"/>
                    <a:gd name="T96" fmla="*/ 8405 w 11157"/>
                    <a:gd name="T97" fmla="*/ 825 h 11157"/>
                    <a:gd name="T98" fmla="*/ 3052 w 11157"/>
                    <a:gd name="T99" fmla="*/ 712 h 11157"/>
                    <a:gd name="T100" fmla="*/ 3370 w 11157"/>
                    <a:gd name="T101" fmla="*/ 460 h 11157"/>
                    <a:gd name="T102" fmla="*/ 7819 w 11157"/>
                    <a:gd name="T103" fmla="*/ 521 h 11157"/>
                    <a:gd name="T104" fmla="*/ 7379 w 11157"/>
                    <a:gd name="T105" fmla="*/ 348 h 11157"/>
                    <a:gd name="T106" fmla="*/ 4093 w 11157"/>
                    <a:gd name="T107" fmla="*/ 299 h 11157"/>
                    <a:gd name="T108" fmla="*/ 4437 w 11157"/>
                    <a:gd name="T109" fmla="*/ 117 h 11157"/>
                    <a:gd name="T110" fmla="*/ 6706 w 11157"/>
                    <a:gd name="T111" fmla="*/ 114 h 11157"/>
                    <a:gd name="T112" fmla="*/ 6318 w 11157"/>
                    <a:gd name="T113" fmla="*/ 144 h 11157"/>
                    <a:gd name="T114" fmla="*/ 5195 w 11157"/>
                    <a:gd name="T115" fmla="*/ 13 h 11157"/>
                    <a:gd name="T116" fmla="*/ 5619 w 11157"/>
                    <a:gd name="T117" fmla="*/ 47 h 1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57" h="11157">
                      <a:moveTo>
                        <a:pt x="5592" y="11063"/>
                      </a:moveTo>
                      <a:cubicBezTo>
                        <a:pt x="5590" y="11063"/>
                        <a:pt x="5588" y="11063"/>
                        <a:pt x="5585" y="11063"/>
                      </a:cubicBezTo>
                      <a:cubicBezTo>
                        <a:pt x="5583" y="11063"/>
                        <a:pt x="5581" y="11063"/>
                        <a:pt x="5579" y="11063"/>
                      </a:cubicBezTo>
                      <a:cubicBezTo>
                        <a:pt x="5553" y="11063"/>
                        <a:pt x="5532" y="11084"/>
                        <a:pt x="5532" y="11110"/>
                      </a:cubicBezTo>
                      <a:cubicBezTo>
                        <a:pt x="5532" y="11136"/>
                        <a:pt x="5553" y="11157"/>
                        <a:pt x="5579" y="11157"/>
                      </a:cubicBezTo>
                      <a:cubicBezTo>
                        <a:pt x="5581" y="11157"/>
                        <a:pt x="5583" y="11157"/>
                        <a:pt x="5586" y="11157"/>
                      </a:cubicBezTo>
                      <a:cubicBezTo>
                        <a:pt x="5588" y="11157"/>
                        <a:pt x="5590" y="11157"/>
                        <a:pt x="5593" y="11157"/>
                      </a:cubicBezTo>
                      <a:cubicBezTo>
                        <a:pt x="5619" y="11157"/>
                        <a:pt x="5640" y="11136"/>
                        <a:pt x="5640" y="11110"/>
                      </a:cubicBezTo>
                      <a:cubicBezTo>
                        <a:pt x="5640" y="11084"/>
                        <a:pt x="5618" y="11063"/>
                        <a:pt x="5592" y="11063"/>
                      </a:cubicBezTo>
                      <a:moveTo>
                        <a:pt x="5201" y="11050"/>
                      </a:moveTo>
                      <a:cubicBezTo>
                        <a:pt x="5177" y="11050"/>
                        <a:pt x="5156" y="11069"/>
                        <a:pt x="5154" y="11094"/>
                      </a:cubicBezTo>
                      <a:cubicBezTo>
                        <a:pt x="5152" y="11120"/>
                        <a:pt x="5172" y="11143"/>
                        <a:pt x="5198" y="11144"/>
                      </a:cubicBezTo>
                      <a:cubicBezTo>
                        <a:pt x="5199" y="11144"/>
                        <a:pt x="5201" y="11144"/>
                        <a:pt x="5202" y="11144"/>
                      </a:cubicBezTo>
                      <a:cubicBezTo>
                        <a:pt x="5226" y="11144"/>
                        <a:pt x="5247" y="11125"/>
                        <a:pt x="5248" y="11101"/>
                      </a:cubicBezTo>
                      <a:cubicBezTo>
                        <a:pt x="5250" y="11074"/>
                        <a:pt x="5231" y="11052"/>
                        <a:pt x="5205" y="11050"/>
                      </a:cubicBezTo>
                      <a:cubicBezTo>
                        <a:pt x="5204" y="11050"/>
                        <a:pt x="5202" y="11050"/>
                        <a:pt x="5201" y="11050"/>
                      </a:cubicBezTo>
                      <a:moveTo>
                        <a:pt x="5970" y="11049"/>
                      </a:moveTo>
                      <a:cubicBezTo>
                        <a:pt x="5969" y="11049"/>
                        <a:pt x="5968" y="11049"/>
                        <a:pt x="5966" y="11049"/>
                      </a:cubicBezTo>
                      <a:cubicBezTo>
                        <a:pt x="5941" y="11051"/>
                        <a:pt x="5921" y="11073"/>
                        <a:pt x="5923" y="11100"/>
                      </a:cubicBezTo>
                      <a:cubicBezTo>
                        <a:pt x="5924" y="11124"/>
                        <a:pt x="5945" y="11143"/>
                        <a:pt x="5970" y="11144"/>
                      </a:cubicBezTo>
                      <a:cubicBezTo>
                        <a:pt x="5971" y="11144"/>
                        <a:pt x="5972" y="11143"/>
                        <a:pt x="5973" y="11143"/>
                      </a:cubicBezTo>
                      <a:cubicBezTo>
                        <a:pt x="5999" y="11141"/>
                        <a:pt x="6019" y="11119"/>
                        <a:pt x="6017" y="11093"/>
                      </a:cubicBezTo>
                      <a:cubicBezTo>
                        <a:pt x="6015" y="11068"/>
                        <a:pt x="5994" y="11049"/>
                        <a:pt x="5970" y="11049"/>
                      </a:cubicBezTo>
                      <a:moveTo>
                        <a:pt x="4826" y="11012"/>
                      </a:moveTo>
                      <a:cubicBezTo>
                        <a:pt x="4803" y="11012"/>
                        <a:pt x="4782" y="11029"/>
                        <a:pt x="4779" y="11052"/>
                      </a:cubicBezTo>
                      <a:cubicBezTo>
                        <a:pt x="4776" y="11079"/>
                        <a:pt x="4794" y="11102"/>
                        <a:pt x="4820" y="11106"/>
                      </a:cubicBezTo>
                      <a:cubicBezTo>
                        <a:pt x="4822" y="11106"/>
                        <a:pt x="4824" y="11106"/>
                        <a:pt x="4826" y="11106"/>
                      </a:cubicBezTo>
                      <a:cubicBezTo>
                        <a:pt x="4849" y="11106"/>
                        <a:pt x="4869" y="11089"/>
                        <a:pt x="4873" y="11065"/>
                      </a:cubicBezTo>
                      <a:cubicBezTo>
                        <a:pt x="4876" y="11039"/>
                        <a:pt x="4858" y="11016"/>
                        <a:pt x="4832" y="11012"/>
                      </a:cubicBezTo>
                      <a:cubicBezTo>
                        <a:pt x="4830" y="11012"/>
                        <a:pt x="4828" y="11012"/>
                        <a:pt x="4826" y="11012"/>
                      </a:cubicBezTo>
                      <a:moveTo>
                        <a:pt x="6345" y="11010"/>
                      </a:moveTo>
                      <a:cubicBezTo>
                        <a:pt x="6343" y="11010"/>
                        <a:pt x="6341" y="11010"/>
                        <a:pt x="6339" y="11010"/>
                      </a:cubicBezTo>
                      <a:cubicBezTo>
                        <a:pt x="6313" y="11014"/>
                        <a:pt x="6295" y="11038"/>
                        <a:pt x="6299" y="11064"/>
                      </a:cubicBezTo>
                      <a:cubicBezTo>
                        <a:pt x="6302" y="11087"/>
                        <a:pt x="6322" y="11104"/>
                        <a:pt x="6345" y="11104"/>
                      </a:cubicBezTo>
                      <a:cubicBezTo>
                        <a:pt x="6347" y="11104"/>
                        <a:pt x="6350" y="11104"/>
                        <a:pt x="6352" y="11104"/>
                      </a:cubicBezTo>
                      <a:cubicBezTo>
                        <a:pt x="6378" y="11100"/>
                        <a:pt x="6395" y="11076"/>
                        <a:pt x="6392" y="11050"/>
                      </a:cubicBezTo>
                      <a:cubicBezTo>
                        <a:pt x="6389" y="11027"/>
                        <a:pt x="6368" y="11010"/>
                        <a:pt x="6345" y="11010"/>
                      </a:cubicBezTo>
                      <a:moveTo>
                        <a:pt x="4454" y="10948"/>
                      </a:moveTo>
                      <a:cubicBezTo>
                        <a:pt x="4432" y="10948"/>
                        <a:pt x="4412" y="10963"/>
                        <a:pt x="4408" y="10985"/>
                      </a:cubicBezTo>
                      <a:cubicBezTo>
                        <a:pt x="4402" y="11011"/>
                        <a:pt x="4419" y="11036"/>
                        <a:pt x="4444" y="11041"/>
                      </a:cubicBezTo>
                      <a:cubicBezTo>
                        <a:pt x="4447" y="11042"/>
                        <a:pt x="4451" y="11042"/>
                        <a:pt x="4454" y="11042"/>
                      </a:cubicBezTo>
                      <a:cubicBezTo>
                        <a:pt x="4476" y="11042"/>
                        <a:pt x="4496" y="11027"/>
                        <a:pt x="4500" y="11004"/>
                      </a:cubicBezTo>
                      <a:cubicBezTo>
                        <a:pt x="4505" y="10979"/>
                        <a:pt x="4489" y="10954"/>
                        <a:pt x="4464" y="10949"/>
                      </a:cubicBezTo>
                      <a:cubicBezTo>
                        <a:pt x="4460" y="10948"/>
                        <a:pt x="4457" y="10948"/>
                        <a:pt x="4454" y="10948"/>
                      </a:cubicBezTo>
                      <a:moveTo>
                        <a:pt x="6717" y="10945"/>
                      </a:moveTo>
                      <a:cubicBezTo>
                        <a:pt x="6714" y="10945"/>
                        <a:pt x="6711" y="10945"/>
                        <a:pt x="6707" y="10946"/>
                      </a:cubicBezTo>
                      <a:cubicBezTo>
                        <a:pt x="6682" y="10951"/>
                        <a:pt x="6665" y="10976"/>
                        <a:pt x="6671" y="11002"/>
                      </a:cubicBezTo>
                      <a:cubicBezTo>
                        <a:pt x="6675" y="11024"/>
                        <a:pt x="6695" y="11039"/>
                        <a:pt x="6717" y="11039"/>
                      </a:cubicBezTo>
                      <a:cubicBezTo>
                        <a:pt x="6720" y="11039"/>
                        <a:pt x="6724" y="11039"/>
                        <a:pt x="6727" y="11039"/>
                      </a:cubicBezTo>
                      <a:cubicBezTo>
                        <a:pt x="6752" y="11033"/>
                        <a:pt x="6769" y="11008"/>
                        <a:pt x="6763" y="10982"/>
                      </a:cubicBezTo>
                      <a:cubicBezTo>
                        <a:pt x="6759" y="10960"/>
                        <a:pt x="6739" y="10945"/>
                        <a:pt x="6717" y="10945"/>
                      </a:cubicBezTo>
                      <a:moveTo>
                        <a:pt x="4087" y="10858"/>
                      </a:moveTo>
                      <a:cubicBezTo>
                        <a:pt x="4066" y="10858"/>
                        <a:pt x="4047" y="10872"/>
                        <a:pt x="4042" y="10893"/>
                      </a:cubicBezTo>
                      <a:cubicBezTo>
                        <a:pt x="4035" y="10918"/>
                        <a:pt x="4049" y="10944"/>
                        <a:pt x="4074" y="10951"/>
                      </a:cubicBezTo>
                      <a:cubicBezTo>
                        <a:pt x="4078" y="10952"/>
                        <a:pt x="4083" y="10953"/>
                        <a:pt x="4087" y="10953"/>
                      </a:cubicBezTo>
                      <a:cubicBezTo>
                        <a:pt x="4108" y="10953"/>
                        <a:pt x="4127" y="10939"/>
                        <a:pt x="4133" y="10919"/>
                      </a:cubicBezTo>
                      <a:cubicBezTo>
                        <a:pt x="4140" y="10893"/>
                        <a:pt x="4125" y="10867"/>
                        <a:pt x="4100" y="10860"/>
                      </a:cubicBezTo>
                      <a:cubicBezTo>
                        <a:pt x="4096" y="10859"/>
                        <a:pt x="4091" y="10858"/>
                        <a:pt x="4087" y="10858"/>
                      </a:cubicBezTo>
                      <a:moveTo>
                        <a:pt x="7084" y="10855"/>
                      </a:moveTo>
                      <a:cubicBezTo>
                        <a:pt x="7079" y="10855"/>
                        <a:pt x="7075" y="10855"/>
                        <a:pt x="7071" y="10857"/>
                      </a:cubicBezTo>
                      <a:cubicBezTo>
                        <a:pt x="7071" y="10857"/>
                        <a:pt x="7071" y="10857"/>
                        <a:pt x="7071" y="10857"/>
                      </a:cubicBezTo>
                      <a:cubicBezTo>
                        <a:pt x="7046" y="10863"/>
                        <a:pt x="7031" y="10890"/>
                        <a:pt x="7038" y="10915"/>
                      </a:cubicBezTo>
                      <a:cubicBezTo>
                        <a:pt x="7044" y="10936"/>
                        <a:pt x="7063" y="10949"/>
                        <a:pt x="7083" y="10949"/>
                      </a:cubicBezTo>
                      <a:cubicBezTo>
                        <a:pt x="7088" y="10949"/>
                        <a:pt x="7092" y="10948"/>
                        <a:pt x="7096" y="10947"/>
                      </a:cubicBezTo>
                      <a:cubicBezTo>
                        <a:pt x="7122" y="10940"/>
                        <a:pt x="7136" y="10914"/>
                        <a:pt x="7129" y="10889"/>
                      </a:cubicBezTo>
                      <a:cubicBezTo>
                        <a:pt x="7123" y="10868"/>
                        <a:pt x="7104" y="10855"/>
                        <a:pt x="7084" y="10855"/>
                      </a:cubicBezTo>
                      <a:moveTo>
                        <a:pt x="3727" y="10744"/>
                      </a:moveTo>
                      <a:cubicBezTo>
                        <a:pt x="3708" y="10744"/>
                        <a:pt x="3690" y="10756"/>
                        <a:pt x="3683" y="10776"/>
                      </a:cubicBezTo>
                      <a:cubicBezTo>
                        <a:pt x="3674" y="10800"/>
                        <a:pt x="3687" y="10827"/>
                        <a:pt x="3711" y="10836"/>
                      </a:cubicBezTo>
                      <a:cubicBezTo>
                        <a:pt x="3717" y="10838"/>
                        <a:pt x="3722" y="10839"/>
                        <a:pt x="3727" y="10839"/>
                      </a:cubicBezTo>
                      <a:cubicBezTo>
                        <a:pt x="3747" y="10839"/>
                        <a:pt x="3765" y="10827"/>
                        <a:pt x="3772" y="10807"/>
                      </a:cubicBezTo>
                      <a:cubicBezTo>
                        <a:pt x="3781" y="10783"/>
                        <a:pt x="3768" y="10755"/>
                        <a:pt x="3743" y="10747"/>
                      </a:cubicBezTo>
                      <a:cubicBezTo>
                        <a:pt x="3738" y="10745"/>
                        <a:pt x="3732" y="10744"/>
                        <a:pt x="3727" y="10744"/>
                      </a:cubicBezTo>
                      <a:moveTo>
                        <a:pt x="7443" y="10739"/>
                      </a:moveTo>
                      <a:cubicBezTo>
                        <a:pt x="7438" y="10739"/>
                        <a:pt x="7432" y="10740"/>
                        <a:pt x="7427" y="10742"/>
                      </a:cubicBezTo>
                      <a:cubicBezTo>
                        <a:pt x="7402" y="10751"/>
                        <a:pt x="7390" y="10778"/>
                        <a:pt x="7399" y="10803"/>
                      </a:cubicBezTo>
                      <a:cubicBezTo>
                        <a:pt x="7406" y="10822"/>
                        <a:pt x="7424" y="10834"/>
                        <a:pt x="7443" y="10834"/>
                      </a:cubicBezTo>
                      <a:cubicBezTo>
                        <a:pt x="7448" y="10834"/>
                        <a:pt x="7454" y="10833"/>
                        <a:pt x="7459" y="10831"/>
                      </a:cubicBezTo>
                      <a:cubicBezTo>
                        <a:pt x="7484" y="10822"/>
                        <a:pt x="7496" y="10795"/>
                        <a:pt x="7487" y="10771"/>
                      </a:cubicBezTo>
                      <a:cubicBezTo>
                        <a:pt x="7481" y="10751"/>
                        <a:pt x="7462" y="10739"/>
                        <a:pt x="7443" y="10739"/>
                      </a:cubicBezTo>
                      <a:moveTo>
                        <a:pt x="3376" y="10605"/>
                      </a:moveTo>
                      <a:cubicBezTo>
                        <a:pt x="3358" y="10605"/>
                        <a:pt x="3340" y="10616"/>
                        <a:pt x="3333" y="10633"/>
                      </a:cubicBezTo>
                      <a:cubicBezTo>
                        <a:pt x="3322" y="10657"/>
                        <a:pt x="3333" y="10685"/>
                        <a:pt x="3357" y="10696"/>
                      </a:cubicBezTo>
                      <a:cubicBezTo>
                        <a:pt x="3363" y="10698"/>
                        <a:pt x="3369" y="10699"/>
                        <a:pt x="3376" y="10699"/>
                      </a:cubicBezTo>
                      <a:cubicBezTo>
                        <a:pt x="3394" y="10699"/>
                        <a:pt x="3411" y="10689"/>
                        <a:pt x="3419" y="10671"/>
                      </a:cubicBezTo>
                      <a:cubicBezTo>
                        <a:pt x="3430" y="10647"/>
                        <a:pt x="3419" y="10619"/>
                        <a:pt x="3395" y="10609"/>
                      </a:cubicBezTo>
                      <a:cubicBezTo>
                        <a:pt x="3389" y="10606"/>
                        <a:pt x="3382" y="10605"/>
                        <a:pt x="3376" y="10605"/>
                      </a:cubicBezTo>
                      <a:moveTo>
                        <a:pt x="7793" y="10600"/>
                      </a:moveTo>
                      <a:cubicBezTo>
                        <a:pt x="7787" y="10600"/>
                        <a:pt x="7780" y="10601"/>
                        <a:pt x="7774" y="10604"/>
                      </a:cubicBezTo>
                      <a:cubicBezTo>
                        <a:pt x="7750" y="10614"/>
                        <a:pt x="7740" y="10642"/>
                        <a:pt x="7750" y="10666"/>
                      </a:cubicBezTo>
                      <a:cubicBezTo>
                        <a:pt x="7758" y="10684"/>
                        <a:pt x="7775" y="10694"/>
                        <a:pt x="7793" y="10694"/>
                      </a:cubicBezTo>
                      <a:cubicBezTo>
                        <a:pt x="7800" y="10694"/>
                        <a:pt x="7806" y="10693"/>
                        <a:pt x="7812" y="10690"/>
                      </a:cubicBezTo>
                      <a:cubicBezTo>
                        <a:pt x="7836" y="10680"/>
                        <a:pt x="7847" y="10652"/>
                        <a:pt x="7837" y="10628"/>
                      </a:cubicBezTo>
                      <a:cubicBezTo>
                        <a:pt x="7829" y="10611"/>
                        <a:pt x="7811" y="10600"/>
                        <a:pt x="7793" y="10600"/>
                      </a:cubicBezTo>
                      <a:moveTo>
                        <a:pt x="3035" y="10442"/>
                      </a:moveTo>
                      <a:cubicBezTo>
                        <a:pt x="3018" y="10442"/>
                        <a:pt x="3001" y="10452"/>
                        <a:pt x="2993" y="10468"/>
                      </a:cubicBezTo>
                      <a:cubicBezTo>
                        <a:pt x="2981" y="10491"/>
                        <a:pt x="2990" y="10519"/>
                        <a:pt x="3013" y="10532"/>
                      </a:cubicBezTo>
                      <a:cubicBezTo>
                        <a:pt x="3020" y="10535"/>
                        <a:pt x="3028" y="10537"/>
                        <a:pt x="3035" y="10537"/>
                      </a:cubicBezTo>
                      <a:cubicBezTo>
                        <a:pt x="3052" y="10537"/>
                        <a:pt x="3068" y="10528"/>
                        <a:pt x="3077" y="10511"/>
                      </a:cubicBezTo>
                      <a:cubicBezTo>
                        <a:pt x="3089" y="10488"/>
                        <a:pt x="3080" y="10460"/>
                        <a:pt x="3056" y="10448"/>
                      </a:cubicBezTo>
                      <a:cubicBezTo>
                        <a:pt x="3050" y="10444"/>
                        <a:pt x="3042" y="10442"/>
                        <a:pt x="3035" y="10442"/>
                      </a:cubicBezTo>
                      <a:moveTo>
                        <a:pt x="8133" y="10437"/>
                      </a:moveTo>
                      <a:cubicBezTo>
                        <a:pt x="8126" y="10437"/>
                        <a:pt x="8118" y="10438"/>
                        <a:pt x="8111" y="10442"/>
                      </a:cubicBezTo>
                      <a:cubicBezTo>
                        <a:pt x="8088" y="10454"/>
                        <a:pt x="8079" y="10483"/>
                        <a:pt x="8091" y="10506"/>
                      </a:cubicBezTo>
                      <a:cubicBezTo>
                        <a:pt x="8100" y="10522"/>
                        <a:pt x="8116" y="10531"/>
                        <a:pt x="8133" y="10531"/>
                      </a:cubicBezTo>
                      <a:cubicBezTo>
                        <a:pt x="8141" y="10531"/>
                        <a:pt x="8148" y="10529"/>
                        <a:pt x="8155" y="10526"/>
                      </a:cubicBezTo>
                      <a:cubicBezTo>
                        <a:pt x="8178" y="10514"/>
                        <a:pt x="8187" y="10485"/>
                        <a:pt x="8175" y="10462"/>
                      </a:cubicBezTo>
                      <a:cubicBezTo>
                        <a:pt x="8167" y="10446"/>
                        <a:pt x="8150" y="10437"/>
                        <a:pt x="8133" y="10437"/>
                      </a:cubicBezTo>
                      <a:moveTo>
                        <a:pt x="2706" y="10257"/>
                      </a:moveTo>
                      <a:cubicBezTo>
                        <a:pt x="2690" y="10257"/>
                        <a:pt x="2674" y="10265"/>
                        <a:pt x="2665" y="10279"/>
                      </a:cubicBezTo>
                      <a:cubicBezTo>
                        <a:pt x="2652" y="10301"/>
                        <a:pt x="2659" y="10331"/>
                        <a:pt x="2681" y="10344"/>
                      </a:cubicBezTo>
                      <a:cubicBezTo>
                        <a:pt x="2689" y="10349"/>
                        <a:pt x="2697" y="10351"/>
                        <a:pt x="2706" y="10351"/>
                      </a:cubicBezTo>
                      <a:cubicBezTo>
                        <a:pt x="2722" y="10351"/>
                        <a:pt x="2737" y="10343"/>
                        <a:pt x="2746" y="10329"/>
                      </a:cubicBezTo>
                      <a:cubicBezTo>
                        <a:pt x="2760" y="10306"/>
                        <a:pt x="2753" y="10277"/>
                        <a:pt x="2730" y="10264"/>
                      </a:cubicBezTo>
                      <a:cubicBezTo>
                        <a:pt x="2723" y="10259"/>
                        <a:pt x="2714" y="10257"/>
                        <a:pt x="2706" y="10257"/>
                      </a:cubicBezTo>
                      <a:moveTo>
                        <a:pt x="8461" y="10251"/>
                      </a:moveTo>
                      <a:cubicBezTo>
                        <a:pt x="8453" y="10251"/>
                        <a:pt x="8444" y="10253"/>
                        <a:pt x="8437" y="10258"/>
                      </a:cubicBezTo>
                      <a:cubicBezTo>
                        <a:pt x="8414" y="10271"/>
                        <a:pt x="8407" y="10300"/>
                        <a:pt x="8421" y="10323"/>
                      </a:cubicBezTo>
                      <a:cubicBezTo>
                        <a:pt x="8430" y="10337"/>
                        <a:pt x="8446" y="10345"/>
                        <a:pt x="8462" y="10345"/>
                      </a:cubicBezTo>
                      <a:cubicBezTo>
                        <a:pt x="8470" y="10345"/>
                        <a:pt x="8478" y="10343"/>
                        <a:pt x="8486" y="10338"/>
                      </a:cubicBezTo>
                      <a:cubicBezTo>
                        <a:pt x="8508" y="10324"/>
                        <a:pt x="8515" y="10295"/>
                        <a:pt x="8502" y="10273"/>
                      </a:cubicBezTo>
                      <a:cubicBezTo>
                        <a:pt x="8493" y="10259"/>
                        <a:pt x="8477" y="10251"/>
                        <a:pt x="8461" y="10251"/>
                      </a:cubicBezTo>
                      <a:moveTo>
                        <a:pt x="2390" y="10049"/>
                      </a:moveTo>
                      <a:cubicBezTo>
                        <a:pt x="2375" y="10049"/>
                        <a:pt x="2361" y="10056"/>
                        <a:pt x="2352" y="10069"/>
                      </a:cubicBezTo>
                      <a:cubicBezTo>
                        <a:pt x="2337" y="10090"/>
                        <a:pt x="2342" y="10120"/>
                        <a:pt x="2363" y="10135"/>
                      </a:cubicBezTo>
                      <a:cubicBezTo>
                        <a:pt x="2371" y="10141"/>
                        <a:pt x="2381" y="10143"/>
                        <a:pt x="2390" y="10143"/>
                      </a:cubicBezTo>
                      <a:cubicBezTo>
                        <a:pt x="2405" y="10143"/>
                        <a:pt x="2420" y="10136"/>
                        <a:pt x="2429" y="10124"/>
                      </a:cubicBezTo>
                      <a:cubicBezTo>
                        <a:pt x="2444" y="10102"/>
                        <a:pt x="2439" y="10073"/>
                        <a:pt x="2418" y="10058"/>
                      </a:cubicBezTo>
                      <a:cubicBezTo>
                        <a:pt x="2409" y="10052"/>
                        <a:pt x="2400" y="10049"/>
                        <a:pt x="2390" y="10049"/>
                      </a:cubicBezTo>
                      <a:moveTo>
                        <a:pt x="8776" y="10043"/>
                      </a:moveTo>
                      <a:cubicBezTo>
                        <a:pt x="8767" y="10043"/>
                        <a:pt x="8757" y="10045"/>
                        <a:pt x="8749" y="10051"/>
                      </a:cubicBezTo>
                      <a:cubicBezTo>
                        <a:pt x="8728" y="10066"/>
                        <a:pt x="8723" y="10096"/>
                        <a:pt x="8738" y="10117"/>
                      </a:cubicBezTo>
                      <a:cubicBezTo>
                        <a:pt x="8747" y="10130"/>
                        <a:pt x="8761" y="10137"/>
                        <a:pt x="8776" y="10137"/>
                      </a:cubicBezTo>
                      <a:cubicBezTo>
                        <a:pt x="8786" y="10137"/>
                        <a:pt x="8795" y="10134"/>
                        <a:pt x="8804" y="10128"/>
                      </a:cubicBezTo>
                      <a:cubicBezTo>
                        <a:pt x="8825" y="10113"/>
                        <a:pt x="8830" y="10084"/>
                        <a:pt x="8815" y="10062"/>
                      </a:cubicBezTo>
                      <a:cubicBezTo>
                        <a:pt x="8806" y="10049"/>
                        <a:pt x="8791" y="10043"/>
                        <a:pt x="8776" y="10043"/>
                      </a:cubicBezTo>
                      <a:moveTo>
                        <a:pt x="2089" y="9820"/>
                      </a:moveTo>
                      <a:cubicBezTo>
                        <a:pt x="2076" y="9820"/>
                        <a:pt x="2062" y="9826"/>
                        <a:pt x="2053" y="9838"/>
                      </a:cubicBezTo>
                      <a:cubicBezTo>
                        <a:pt x="2036" y="9858"/>
                        <a:pt x="2039" y="9888"/>
                        <a:pt x="2060" y="9904"/>
                      </a:cubicBezTo>
                      <a:cubicBezTo>
                        <a:pt x="2068" y="9911"/>
                        <a:pt x="2079" y="9915"/>
                        <a:pt x="2090" y="9915"/>
                      </a:cubicBezTo>
                      <a:cubicBezTo>
                        <a:pt x="2103" y="9915"/>
                        <a:pt x="2117" y="9909"/>
                        <a:pt x="2126" y="9897"/>
                      </a:cubicBezTo>
                      <a:cubicBezTo>
                        <a:pt x="2142" y="9877"/>
                        <a:pt x="2140" y="9848"/>
                        <a:pt x="2119" y="9831"/>
                      </a:cubicBezTo>
                      <a:cubicBezTo>
                        <a:pt x="2111" y="9824"/>
                        <a:pt x="2100" y="9820"/>
                        <a:pt x="2089" y="9820"/>
                      </a:cubicBezTo>
                      <a:moveTo>
                        <a:pt x="9076" y="9813"/>
                      </a:moveTo>
                      <a:cubicBezTo>
                        <a:pt x="9066" y="9813"/>
                        <a:pt x="9055" y="9817"/>
                        <a:pt x="9046" y="9824"/>
                      </a:cubicBezTo>
                      <a:cubicBezTo>
                        <a:pt x="9026" y="9841"/>
                        <a:pt x="9023" y="9870"/>
                        <a:pt x="9040" y="9891"/>
                      </a:cubicBezTo>
                      <a:cubicBezTo>
                        <a:pt x="9049" y="9902"/>
                        <a:pt x="9063" y="9908"/>
                        <a:pt x="9076" y="9908"/>
                      </a:cubicBezTo>
                      <a:cubicBezTo>
                        <a:pt x="9077" y="9908"/>
                        <a:pt x="9077" y="9908"/>
                        <a:pt x="9077" y="9908"/>
                      </a:cubicBezTo>
                      <a:cubicBezTo>
                        <a:pt x="9088" y="9908"/>
                        <a:pt x="9098" y="9904"/>
                        <a:pt x="9106" y="9897"/>
                      </a:cubicBezTo>
                      <a:cubicBezTo>
                        <a:pt x="9126" y="9881"/>
                        <a:pt x="9129" y="9851"/>
                        <a:pt x="9113" y="9831"/>
                      </a:cubicBezTo>
                      <a:cubicBezTo>
                        <a:pt x="9103" y="9819"/>
                        <a:pt x="9090" y="9813"/>
                        <a:pt x="9076" y="9813"/>
                      </a:cubicBezTo>
                      <a:moveTo>
                        <a:pt x="1805" y="9572"/>
                      </a:moveTo>
                      <a:cubicBezTo>
                        <a:pt x="1792" y="9572"/>
                        <a:pt x="1780" y="9577"/>
                        <a:pt x="1771" y="9587"/>
                      </a:cubicBezTo>
                      <a:cubicBezTo>
                        <a:pt x="1753" y="9606"/>
                        <a:pt x="1754" y="9636"/>
                        <a:pt x="1773" y="9654"/>
                      </a:cubicBezTo>
                      <a:cubicBezTo>
                        <a:pt x="1782" y="9662"/>
                        <a:pt x="1794" y="9667"/>
                        <a:pt x="1805" y="9667"/>
                      </a:cubicBezTo>
                      <a:cubicBezTo>
                        <a:pt x="1818" y="9667"/>
                        <a:pt x="1830" y="9662"/>
                        <a:pt x="1840" y="9652"/>
                      </a:cubicBezTo>
                      <a:cubicBezTo>
                        <a:pt x="1858" y="9633"/>
                        <a:pt x="1856" y="9603"/>
                        <a:pt x="1837" y="9585"/>
                      </a:cubicBezTo>
                      <a:cubicBezTo>
                        <a:pt x="1828" y="9576"/>
                        <a:pt x="1817" y="9572"/>
                        <a:pt x="1805" y="9572"/>
                      </a:cubicBezTo>
                      <a:moveTo>
                        <a:pt x="9360" y="9565"/>
                      </a:moveTo>
                      <a:cubicBezTo>
                        <a:pt x="9349" y="9565"/>
                        <a:pt x="9337" y="9569"/>
                        <a:pt x="9328" y="9578"/>
                      </a:cubicBezTo>
                      <a:cubicBezTo>
                        <a:pt x="9309" y="9596"/>
                        <a:pt x="9308" y="9625"/>
                        <a:pt x="9326" y="9644"/>
                      </a:cubicBezTo>
                      <a:cubicBezTo>
                        <a:pt x="9335" y="9654"/>
                        <a:pt x="9348" y="9659"/>
                        <a:pt x="9360" y="9659"/>
                      </a:cubicBezTo>
                      <a:cubicBezTo>
                        <a:pt x="9372" y="9659"/>
                        <a:pt x="9383" y="9655"/>
                        <a:pt x="9392" y="9647"/>
                      </a:cubicBezTo>
                      <a:cubicBezTo>
                        <a:pt x="9411" y="9629"/>
                        <a:pt x="9412" y="9599"/>
                        <a:pt x="9394" y="9580"/>
                      </a:cubicBezTo>
                      <a:cubicBezTo>
                        <a:pt x="9385" y="9570"/>
                        <a:pt x="9373" y="9565"/>
                        <a:pt x="9360" y="9565"/>
                      </a:cubicBezTo>
                      <a:moveTo>
                        <a:pt x="1538" y="9305"/>
                      </a:moveTo>
                      <a:cubicBezTo>
                        <a:pt x="1527" y="9305"/>
                        <a:pt x="1515" y="9309"/>
                        <a:pt x="1506" y="9318"/>
                      </a:cubicBezTo>
                      <a:cubicBezTo>
                        <a:pt x="1487" y="9335"/>
                        <a:pt x="1486" y="9365"/>
                        <a:pt x="1504" y="9385"/>
                      </a:cubicBezTo>
                      <a:cubicBezTo>
                        <a:pt x="1513" y="9395"/>
                        <a:pt x="1526" y="9400"/>
                        <a:pt x="1538" y="9400"/>
                      </a:cubicBezTo>
                      <a:cubicBezTo>
                        <a:pt x="1550" y="9400"/>
                        <a:pt x="1561" y="9395"/>
                        <a:pt x="1570" y="9387"/>
                      </a:cubicBezTo>
                      <a:cubicBezTo>
                        <a:pt x="1589" y="9369"/>
                        <a:pt x="1591" y="9339"/>
                        <a:pt x="1573" y="9320"/>
                      </a:cubicBezTo>
                      <a:cubicBezTo>
                        <a:pt x="1563" y="9310"/>
                        <a:pt x="1551" y="9305"/>
                        <a:pt x="1538" y="9305"/>
                      </a:cubicBezTo>
                      <a:moveTo>
                        <a:pt x="9627" y="9297"/>
                      </a:moveTo>
                      <a:cubicBezTo>
                        <a:pt x="9614" y="9297"/>
                        <a:pt x="9601" y="9302"/>
                        <a:pt x="9592" y="9312"/>
                      </a:cubicBezTo>
                      <a:cubicBezTo>
                        <a:pt x="9574" y="9331"/>
                        <a:pt x="9575" y="9361"/>
                        <a:pt x="9594" y="9379"/>
                      </a:cubicBezTo>
                      <a:cubicBezTo>
                        <a:pt x="9604" y="9388"/>
                        <a:pt x="9615" y="9392"/>
                        <a:pt x="9627" y="9392"/>
                      </a:cubicBezTo>
                      <a:cubicBezTo>
                        <a:pt x="9639" y="9392"/>
                        <a:pt x="9652" y="9387"/>
                        <a:pt x="9661" y="9377"/>
                      </a:cubicBezTo>
                      <a:cubicBezTo>
                        <a:pt x="9679" y="9358"/>
                        <a:pt x="9678" y="9328"/>
                        <a:pt x="9659" y="9310"/>
                      </a:cubicBezTo>
                      <a:cubicBezTo>
                        <a:pt x="9650" y="9302"/>
                        <a:pt x="9638" y="9297"/>
                        <a:pt x="9627" y="9297"/>
                      </a:cubicBezTo>
                      <a:moveTo>
                        <a:pt x="1290" y="9021"/>
                      </a:moveTo>
                      <a:cubicBezTo>
                        <a:pt x="1279" y="9021"/>
                        <a:pt x="1269" y="9024"/>
                        <a:pt x="1260" y="9031"/>
                      </a:cubicBezTo>
                      <a:cubicBezTo>
                        <a:pt x="1240" y="9048"/>
                        <a:pt x="1237" y="9078"/>
                        <a:pt x="1253" y="9098"/>
                      </a:cubicBezTo>
                      <a:cubicBezTo>
                        <a:pt x="1253" y="9098"/>
                        <a:pt x="1253" y="9098"/>
                        <a:pt x="1253" y="9098"/>
                      </a:cubicBezTo>
                      <a:cubicBezTo>
                        <a:pt x="1262" y="9109"/>
                        <a:pt x="1276" y="9115"/>
                        <a:pt x="1290" y="9115"/>
                      </a:cubicBezTo>
                      <a:cubicBezTo>
                        <a:pt x="1300" y="9115"/>
                        <a:pt x="1311" y="9112"/>
                        <a:pt x="1320" y="9105"/>
                      </a:cubicBezTo>
                      <a:cubicBezTo>
                        <a:pt x="1340" y="9088"/>
                        <a:pt x="1343" y="9058"/>
                        <a:pt x="1326" y="9038"/>
                      </a:cubicBezTo>
                      <a:cubicBezTo>
                        <a:pt x="1317" y="9027"/>
                        <a:pt x="1303" y="9021"/>
                        <a:pt x="1290" y="9021"/>
                      </a:cubicBezTo>
                      <a:moveTo>
                        <a:pt x="9875" y="9012"/>
                      </a:moveTo>
                      <a:cubicBezTo>
                        <a:pt x="9861" y="9012"/>
                        <a:pt x="9847" y="9018"/>
                        <a:pt x="9838" y="9030"/>
                      </a:cubicBezTo>
                      <a:cubicBezTo>
                        <a:pt x="9821" y="9050"/>
                        <a:pt x="9824" y="9080"/>
                        <a:pt x="9845" y="9096"/>
                      </a:cubicBezTo>
                      <a:cubicBezTo>
                        <a:pt x="9854" y="9103"/>
                        <a:pt x="9864" y="9107"/>
                        <a:pt x="9874" y="9107"/>
                      </a:cubicBezTo>
                      <a:cubicBezTo>
                        <a:pt x="9888" y="9107"/>
                        <a:pt x="9902" y="9101"/>
                        <a:pt x="9911" y="9089"/>
                      </a:cubicBezTo>
                      <a:cubicBezTo>
                        <a:pt x="9928" y="9069"/>
                        <a:pt x="9924" y="9039"/>
                        <a:pt x="9904" y="9023"/>
                      </a:cubicBezTo>
                      <a:cubicBezTo>
                        <a:pt x="9896" y="9016"/>
                        <a:pt x="9885" y="9012"/>
                        <a:pt x="9875" y="9012"/>
                      </a:cubicBezTo>
                      <a:moveTo>
                        <a:pt x="1061" y="8720"/>
                      </a:moveTo>
                      <a:cubicBezTo>
                        <a:pt x="1052" y="8720"/>
                        <a:pt x="1042" y="8723"/>
                        <a:pt x="1034" y="8729"/>
                      </a:cubicBezTo>
                      <a:cubicBezTo>
                        <a:pt x="1013" y="8744"/>
                        <a:pt x="1008" y="8773"/>
                        <a:pt x="1023" y="8795"/>
                      </a:cubicBezTo>
                      <a:cubicBezTo>
                        <a:pt x="1032" y="8808"/>
                        <a:pt x="1047" y="8815"/>
                        <a:pt x="1062" y="8815"/>
                      </a:cubicBezTo>
                      <a:cubicBezTo>
                        <a:pt x="1071" y="8815"/>
                        <a:pt x="1080" y="8812"/>
                        <a:pt x="1089" y="8806"/>
                      </a:cubicBezTo>
                      <a:cubicBezTo>
                        <a:pt x="1110" y="8791"/>
                        <a:pt x="1115" y="8761"/>
                        <a:pt x="1100" y="8740"/>
                      </a:cubicBezTo>
                      <a:cubicBezTo>
                        <a:pt x="1091" y="8727"/>
                        <a:pt x="1076" y="8720"/>
                        <a:pt x="1061" y="8720"/>
                      </a:cubicBezTo>
                      <a:moveTo>
                        <a:pt x="10102" y="8711"/>
                      </a:moveTo>
                      <a:cubicBezTo>
                        <a:pt x="10088" y="8711"/>
                        <a:pt x="10073" y="8718"/>
                        <a:pt x="10064" y="8731"/>
                      </a:cubicBezTo>
                      <a:cubicBezTo>
                        <a:pt x="10049" y="8753"/>
                        <a:pt x="10054" y="8782"/>
                        <a:pt x="10075" y="8797"/>
                      </a:cubicBezTo>
                      <a:cubicBezTo>
                        <a:pt x="10083" y="8803"/>
                        <a:pt x="10093" y="8806"/>
                        <a:pt x="10102" y="8806"/>
                      </a:cubicBezTo>
                      <a:cubicBezTo>
                        <a:pt x="10117" y="8806"/>
                        <a:pt x="10132" y="8799"/>
                        <a:pt x="10141" y="8786"/>
                      </a:cubicBezTo>
                      <a:cubicBezTo>
                        <a:pt x="10156" y="8764"/>
                        <a:pt x="10151" y="8735"/>
                        <a:pt x="10130" y="8720"/>
                      </a:cubicBezTo>
                      <a:cubicBezTo>
                        <a:pt x="10121" y="8714"/>
                        <a:pt x="10112" y="8711"/>
                        <a:pt x="10102" y="8711"/>
                      </a:cubicBezTo>
                      <a:moveTo>
                        <a:pt x="854" y="8405"/>
                      </a:moveTo>
                      <a:cubicBezTo>
                        <a:pt x="845" y="8405"/>
                        <a:pt x="837" y="8407"/>
                        <a:pt x="829" y="8412"/>
                      </a:cubicBezTo>
                      <a:cubicBezTo>
                        <a:pt x="807" y="8426"/>
                        <a:pt x="800" y="8455"/>
                        <a:pt x="814" y="8477"/>
                      </a:cubicBezTo>
                      <a:cubicBezTo>
                        <a:pt x="823" y="8492"/>
                        <a:pt x="838" y="8500"/>
                        <a:pt x="854" y="8500"/>
                      </a:cubicBezTo>
                      <a:cubicBezTo>
                        <a:pt x="862" y="8500"/>
                        <a:pt x="871" y="8497"/>
                        <a:pt x="879" y="8493"/>
                      </a:cubicBezTo>
                      <a:cubicBezTo>
                        <a:pt x="901" y="8479"/>
                        <a:pt x="908" y="8450"/>
                        <a:pt x="894" y="8428"/>
                      </a:cubicBezTo>
                      <a:cubicBezTo>
                        <a:pt x="885" y="8413"/>
                        <a:pt x="870" y="8405"/>
                        <a:pt x="854" y="8405"/>
                      </a:cubicBezTo>
                      <a:moveTo>
                        <a:pt x="10309" y="8395"/>
                      </a:moveTo>
                      <a:cubicBezTo>
                        <a:pt x="10293" y="8395"/>
                        <a:pt x="10278" y="8403"/>
                        <a:pt x="10269" y="8418"/>
                      </a:cubicBezTo>
                      <a:cubicBezTo>
                        <a:pt x="10256" y="8440"/>
                        <a:pt x="10263" y="8469"/>
                        <a:pt x="10285" y="8483"/>
                      </a:cubicBezTo>
                      <a:cubicBezTo>
                        <a:pt x="10292" y="8488"/>
                        <a:pt x="10301" y="8490"/>
                        <a:pt x="10309" y="8490"/>
                      </a:cubicBezTo>
                      <a:cubicBezTo>
                        <a:pt x="10325" y="8490"/>
                        <a:pt x="10341" y="8482"/>
                        <a:pt x="10350" y="8467"/>
                      </a:cubicBezTo>
                      <a:cubicBezTo>
                        <a:pt x="10363" y="8445"/>
                        <a:pt x="10356" y="8416"/>
                        <a:pt x="10334" y="8402"/>
                      </a:cubicBezTo>
                      <a:cubicBezTo>
                        <a:pt x="10326" y="8398"/>
                        <a:pt x="10318" y="8395"/>
                        <a:pt x="10309" y="8395"/>
                      </a:cubicBezTo>
                      <a:moveTo>
                        <a:pt x="668" y="8077"/>
                      </a:moveTo>
                      <a:cubicBezTo>
                        <a:pt x="661" y="8077"/>
                        <a:pt x="654" y="8078"/>
                        <a:pt x="647" y="8082"/>
                      </a:cubicBezTo>
                      <a:cubicBezTo>
                        <a:pt x="624" y="8094"/>
                        <a:pt x="614" y="8123"/>
                        <a:pt x="626" y="8146"/>
                      </a:cubicBezTo>
                      <a:cubicBezTo>
                        <a:pt x="635" y="8162"/>
                        <a:pt x="651" y="8171"/>
                        <a:pt x="669" y="8171"/>
                      </a:cubicBezTo>
                      <a:cubicBezTo>
                        <a:pt x="676" y="8171"/>
                        <a:pt x="683" y="8170"/>
                        <a:pt x="690" y="8166"/>
                      </a:cubicBezTo>
                      <a:cubicBezTo>
                        <a:pt x="713" y="8154"/>
                        <a:pt x="722" y="8125"/>
                        <a:pt x="710" y="8102"/>
                      </a:cubicBezTo>
                      <a:cubicBezTo>
                        <a:pt x="702" y="8086"/>
                        <a:pt x="685" y="8077"/>
                        <a:pt x="668" y="8077"/>
                      </a:cubicBezTo>
                      <a:moveTo>
                        <a:pt x="10494" y="8066"/>
                      </a:moveTo>
                      <a:cubicBezTo>
                        <a:pt x="10477" y="8066"/>
                        <a:pt x="10461" y="8075"/>
                        <a:pt x="10452" y="8091"/>
                      </a:cubicBezTo>
                      <a:cubicBezTo>
                        <a:pt x="10440" y="8114"/>
                        <a:pt x="10450" y="8143"/>
                        <a:pt x="10473" y="8155"/>
                      </a:cubicBezTo>
                      <a:cubicBezTo>
                        <a:pt x="10480" y="8159"/>
                        <a:pt x="10487" y="8160"/>
                        <a:pt x="10494" y="8160"/>
                      </a:cubicBezTo>
                      <a:cubicBezTo>
                        <a:pt x="10512" y="8160"/>
                        <a:pt x="10528" y="8151"/>
                        <a:pt x="10536" y="8135"/>
                      </a:cubicBezTo>
                      <a:cubicBezTo>
                        <a:pt x="10548" y="8112"/>
                        <a:pt x="10539" y="8083"/>
                        <a:pt x="10516" y="8071"/>
                      </a:cubicBezTo>
                      <a:cubicBezTo>
                        <a:pt x="10509" y="8068"/>
                        <a:pt x="10502" y="8066"/>
                        <a:pt x="10494" y="8066"/>
                      </a:cubicBezTo>
                      <a:moveTo>
                        <a:pt x="506" y="7736"/>
                      </a:moveTo>
                      <a:cubicBezTo>
                        <a:pt x="500" y="7736"/>
                        <a:pt x="493" y="7738"/>
                        <a:pt x="487" y="7740"/>
                      </a:cubicBezTo>
                      <a:cubicBezTo>
                        <a:pt x="463" y="7751"/>
                        <a:pt x="452" y="7779"/>
                        <a:pt x="463" y="7802"/>
                      </a:cubicBezTo>
                      <a:cubicBezTo>
                        <a:pt x="470" y="7820"/>
                        <a:pt x="488" y="7831"/>
                        <a:pt x="506" y="7831"/>
                      </a:cubicBezTo>
                      <a:cubicBezTo>
                        <a:pt x="512" y="7831"/>
                        <a:pt x="519" y="7830"/>
                        <a:pt x="525" y="7827"/>
                      </a:cubicBezTo>
                      <a:cubicBezTo>
                        <a:pt x="549" y="7817"/>
                        <a:pt x="560" y="7789"/>
                        <a:pt x="549" y="7765"/>
                      </a:cubicBezTo>
                      <a:cubicBezTo>
                        <a:pt x="541" y="7747"/>
                        <a:pt x="524" y="7736"/>
                        <a:pt x="506" y="7736"/>
                      </a:cubicBezTo>
                      <a:moveTo>
                        <a:pt x="10657" y="7725"/>
                      </a:moveTo>
                      <a:cubicBezTo>
                        <a:pt x="10638" y="7725"/>
                        <a:pt x="10621" y="7735"/>
                        <a:pt x="10613" y="7753"/>
                      </a:cubicBezTo>
                      <a:cubicBezTo>
                        <a:pt x="10603" y="7777"/>
                        <a:pt x="10614" y="7805"/>
                        <a:pt x="10638" y="7815"/>
                      </a:cubicBezTo>
                      <a:cubicBezTo>
                        <a:pt x="10644" y="7818"/>
                        <a:pt x="10650" y="7819"/>
                        <a:pt x="10657" y="7819"/>
                      </a:cubicBezTo>
                      <a:cubicBezTo>
                        <a:pt x="10675" y="7819"/>
                        <a:pt x="10692" y="7808"/>
                        <a:pt x="10700" y="7790"/>
                      </a:cubicBezTo>
                      <a:cubicBezTo>
                        <a:pt x="10710" y="7767"/>
                        <a:pt x="10699" y="7739"/>
                        <a:pt x="10675" y="7728"/>
                      </a:cubicBezTo>
                      <a:cubicBezTo>
                        <a:pt x="10669" y="7726"/>
                        <a:pt x="10663" y="7725"/>
                        <a:pt x="10657" y="7725"/>
                      </a:cubicBezTo>
                      <a:moveTo>
                        <a:pt x="367" y="7386"/>
                      </a:moveTo>
                      <a:cubicBezTo>
                        <a:pt x="362" y="7386"/>
                        <a:pt x="356" y="7387"/>
                        <a:pt x="351" y="7389"/>
                      </a:cubicBezTo>
                      <a:cubicBezTo>
                        <a:pt x="327" y="7397"/>
                        <a:pt x="314" y="7424"/>
                        <a:pt x="323" y="7449"/>
                      </a:cubicBezTo>
                      <a:cubicBezTo>
                        <a:pt x="330" y="7468"/>
                        <a:pt x="348" y="7480"/>
                        <a:pt x="367" y="7480"/>
                      </a:cubicBezTo>
                      <a:cubicBezTo>
                        <a:pt x="372" y="7480"/>
                        <a:pt x="378" y="7479"/>
                        <a:pt x="383" y="7478"/>
                      </a:cubicBezTo>
                      <a:cubicBezTo>
                        <a:pt x="407" y="7469"/>
                        <a:pt x="420" y="7442"/>
                        <a:pt x="411" y="7417"/>
                      </a:cubicBezTo>
                      <a:cubicBezTo>
                        <a:pt x="405" y="7398"/>
                        <a:pt x="387" y="7386"/>
                        <a:pt x="367" y="7386"/>
                      </a:cubicBezTo>
                      <a:moveTo>
                        <a:pt x="10795" y="7373"/>
                      </a:moveTo>
                      <a:cubicBezTo>
                        <a:pt x="10775" y="7373"/>
                        <a:pt x="10757" y="7385"/>
                        <a:pt x="10751" y="7404"/>
                      </a:cubicBezTo>
                      <a:cubicBezTo>
                        <a:pt x="10742" y="7429"/>
                        <a:pt x="10755" y="7456"/>
                        <a:pt x="10779" y="7465"/>
                      </a:cubicBezTo>
                      <a:cubicBezTo>
                        <a:pt x="10784" y="7466"/>
                        <a:pt x="10790" y="7467"/>
                        <a:pt x="10795" y="7467"/>
                      </a:cubicBezTo>
                      <a:cubicBezTo>
                        <a:pt x="10814" y="7467"/>
                        <a:pt x="10833" y="7455"/>
                        <a:pt x="10839" y="7436"/>
                      </a:cubicBezTo>
                      <a:cubicBezTo>
                        <a:pt x="10848" y="7411"/>
                        <a:pt x="10835" y="7384"/>
                        <a:pt x="10811" y="7375"/>
                      </a:cubicBezTo>
                      <a:cubicBezTo>
                        <a:pt x="10805" y="7374"/>
                        <a:pt x="10800" y="7373"/>
                        <a:pt x="10795" y="7373"/>
                      </a:cubicBezTo>
                      <a:moveTo>
                        <a:pt x="252" y="7026"/>
                      </a:moveTo>
                      <a:cubicBezTo>
                        <a:pt x="248" y="7026"/>
                        <a:pt x="244" y="7027"/>
                        <a:pt x="240" y="7028"/>
                      </a:cubicBezTo>
                      <a:cubicBezTo>
                        <a:pt x="215" y="7035"/>
                        <a:pt x="200" y="7061"/>
                        <a:pt x="207" y="7086"/>
                      </a:cubicBezTo>
                      <a:cubicBezTo>
                        <a:pt x="213" y="7107"/>
                        <a:pt x="232" y="7121"/>
                        <a:pt x="252" y="7121"/>
                      </a:cubicBezTo>
                      <a:cubicBezTo>
                        <a:pt x="257" y="7121"/>
                        <a:pt x="261" y="7120"/>
                        <a:pt x="265" y="7119"/>
                      </a:cubicBezTo>
                      <a:cubicBezTo>
                        <a:pt x="290" y="7112"/>
                        <a:pt x="305" y="7086"/>
                        <a:pt x="298" y="7061"/>
                      </a:cubicBezTo>
                      <a:cubicBezTo>
                        <a:pt x="292" y="7040"/>
                        <a:pt x="273" y="7026"/>
                        <a:pt x="252" y="7026"/>
                      </a:cubicBezTo>
                      <a:moveTo>
                        <a:pt x="10908" y="7013"/>
                      </a:moveTo>
                      <a:cubicBezTo>
                        <a:pt x="10888" y="7013"/>
                        <a:pt x="10869" y="7027"/>
                        <a:pt x="10863" y="7047"/>
                      </a:cubicBezTo>
                      <a:cubicBezTo>
                        <a:pt x="10856" y="7073"/>
                        <a:pt x="10871" y="7098"/>
                        <a:pt x="10896" y="7106"/>
                      </a:cubicBezTo>
                      <a:cubicBezTo>
                        <a:pt x="10900" y="7107"/>
                        <a:pt x="10905" y="7107"/>
                        <a:pt x="10909" y="7107"/>
                      </a:cubicBezTo>
                      <a:cubicBezTo>
                        <a:pt x="10929" y="7107"/>
                        <a:pt x="10948" y="7094"/>
                        <a:pt x="10954" y="7073"/>
                      </a:cubicBezTo>
                      <a:cubicBezTo>
                        <a:pt x="10961" y="7048"/>
                        <a:pt x="10946" y="7022"/>
                        <a:pt x="10921" y="7015"/>
                      </a:cubicBezTo>
                      <a:cubicBezTo>
                        <a:pt x="10917" y="7013"/>
                        <a:pt x="10913" y="7013"/>
                        <a:pt x="10908" y="7013"/>
                      </a:cubicBezTo>
                      <a:moveTo>
                        <a:pt x="163" y="6659"/>
                      </a:moveTo>
                      <a:cubicBezTo>
                        <a:pt x="160" y="6659"/>
                        <a:pt x="156" y="6660"/>
                        <a:pt x="153" y="6660"/>
                      </a:cubicBezTo>
                      <a:cubicBezTo>
                        <a:pt x="128" y="6666"/>
                        <a:pt x="111" y="6691"/>
                        <a:pt x="117" y="6717"/>
                      </a:cubicBezTo>
                      <a:cubicBezTo>
                        <a:pt x="121" y="6739"/>
                        <a:pt x="141" y="6754"/>
                        <a:pt x="163" y="6754"/>
                      </a:cubicBezTo>
                      <a:cubicBezTo>
                        <a:pt x="166" y="6754"/>
                        <a:pt x="169" y="6754"/>
                        <a:pt x="172" y="6753"/>
                      </a:cubicBezTo>
                      <a:cubicBezTo>
                        <a:pt x="198" y="6748"/>
                        <a:pt x="214" y="6722"/>
                        <a:pt x="209" y="6697"/>
                      </a:cubicBezTo>
                      <a:cubicBezTo>
                        <a:pt x="205" y="6675"/>
                        <a:pt x="185" y="6659"/>
                        <a:pt x="163" y="6659"/>
                      </a:cubicBezTo>
                      <a:moveTo>
                        <a:pt x="10997" y="6646"/>
                      </a:moveTo>
                      <a:cubicBezTo>
                        <a:pt x="10975" y="6646"/>
                        <a:pt x="10956" y="6661"/>
                        <a:pt x="10951" y="6684"/>
                      </a:cubicBezTo>
                      <a:cubicBezTo>
                        <a:pt x="10946" y="6709"/>
                        <a:pt x="10962" y="6734"/>
                        <a:pt x="10988" y="6739"/>
                      </a:cubicBezTo>
                      <a:cubicBezTo>
                        <a:pt x="10991" y="6740"/>
                        <a:pt x="10994" y="6740"/>
                        <a:pt x="10997" y="6740"/>
                      </a:cubicBezTo>
                      <a:cubicBezTo>
                        <a:pt x="11019" y="6740"/>
                        <a:pt x="11039" y="6725"/>
                        <a:pt x="11044" y="6703"/>
                      </a:cubicBezTo>
                      <a:cubicBezTo>
                        <a:pt x="11049" y="6677"/>
                        <a:pt x="11032" y="6652"/>
                        <a:pt x="11007" y="6647"/>
                      </a:cubicBezTo>
                      <a:cubicBezTo>
                        <a:pt x="11004" y="6646"/>
                        <a:pt x="11000" y="6646"/>
                        <a:pt x="10997" y="6646"/>
                      </a:cubicBezTo>
                      <a:moveTo>
                        <a:pt x="99" y="6288"/>
                      </a:moveTo>
                      <a:cubicBezTo>
                        <a:pt x="96" y="6288"/>
                        <a:pt x="94" y="6288"/>
                        <a:pt x="92" y="6288"/>
                      </a:cubicBezTo>
                      <a:cubicBezTo>
                        <a:pt x="66" y="6291"/>
                        <a:pt x="48" y="6315"/>
                        <a:pt x="52" y="6341"/>
                      </a:cubicBezTo>
                      <a:cubicBezTo>
                        <a:pt x="55" y="6365"/>
                        <a:pt x="75" y="6382"/>
                        <a:pt x="99" y="6382"/>
                      </a:cubicBezTo>
                      <a:cubicBezTo>
                        <a:pt x="101" y="6382"/>
                        <a:pt x="103" y="6382"/>
                        <a:pt x="105" y="6381"/>
                      </a:cubicBezTo>
                      <a:cubicBezTo>
                        <a:pt x="131" y="6378"/>
                        <a:pt x="149" y="6354"/>
                        <a:pt x="146" y="6328"/>
                      </a:cubicBezTo>
                      <a:cubicBezTo>
                        <a:pt x="142" y="6305"/>
                        <a:pt x="122" y="6288"/>
                        <a:pt x="99" y="6288"/>
                      </a:cubicBezTo>
                      <a:moveTo>
                        <a:pt x="11060" y="6274"/>
                      </a:moveTo>
                      <a:cubicBezTo>
                        <a:pt x="11037" y="6274"/>
                        <a:pt x="11017" y="6291"/>
                        <a:pt x="11014" y="6315"/>
                      </a:cubicBezTo>
                      <a:cubicBezTo>
                        <a:pt x="11010" y="6341"/>
                        <a:pt x="11028" y="6364"/>
                        <a:pt x="11054" y="6368"/>
                      </a:cubicBezTo>
                      <a:cubicBezTo>
                        <a:pt x="11056" y="6368"/>
                        <a:pt x="11059" y="6368"/>
                        <a:pt x="11061" y="6368"/>
                      </a:cubicBezTo>
                      <a:cubicBezTo>
                        <a:pt x="11084" y="6368"/>
                        <a:pt x="11104" y="6351"/>
                        <a:pt x="11107" y="6327"/>
                      </a:cubicBezTo>
                      <a:cubicBezTo>
                        <a:pt x="11111" y="6302"/>
                        <a:pt x="11093" y="6278"/>
                        <a:pt x="11067" y="6274"/>
                      </a:cubicBezTo>
                      <a:cubicBezTo>
                        <a:pt x="11065" y="6274"/>
                        <a:pt x="11062" y="6274"/>
                        <a:pt x="11060" y="6274"/>
                      </a:cubicBezTo>
                      <a:moveTo>
                        <a:pt x="60" y="5912"/>
                      </a:moveTo>
                      <a:cubicBezTo>
                        <a:pt x="59" y="5912"/>
                        <a:pt x="58" y="5912"/>
                        <a:pt x="57" y="5912"/>
                      </a:cubicBezTo>
                      <a:cubicBezTo>
                        <a:pt x="31" y="5914"/>
                        <a:pt x="11" y="5936"/>
                        <a:pt x="13" y="5962"/>
                      </a:cubicBezTo>
                      <a:cubicBezTo>
                        <a:pt x="15" y="5987"/>
                        <a:pt x="35" y="6006"/>
                        <a:pt x="60" y="6006"/>
                      </a:cubicBezTo>
                      <a:cubicBezTo>
                        <a:pt x="61" y="6006"/>
                        <a:pt x="62" y="6006"/>
                        <a:pt x="63" y="6006"/>
                      </a:cubicBezTo>
                      <a:cubicBezTo>
                        <a:pt x="89" y="6005"/>
                        <a:pt x="109" y="5982"/>
                        <a:pt x="107" y="5956"/>
                      </a:cubicBezTo>
                      <a:cubicBezTo>
                        <a:pt x="106" y="5931"/>
                        <a:pt x="85" y="5912"/>
                        <a:pt x="60" y="5912"/>
                      </a:cubicBezTo>
                      <a:moveTo>
                        <a:pt x="11098" y="5898"/>
                      </a:moveTo>
                      <a:cubicBezTo>
                        <a:pt x="11074" y="5898"/>
                        <a:pt x="11052" y="5917"/>
                        <a:pt x="11051" y="5942"/>
                      </a:cubicBezTo>
                      <a:cubicBezTo>
                        <a:pt x="11049" y="5968"/>
                        <a:pt x="11069" y="5991"/>
                        <a:pt x="11095" y="5993"/>
                      </a:cubicBezTo>
                      <a:cubicBezTo>
                        <a:pt x="11096" y="5993"/>
                        <a:pt x="11097" y="5993"/>
                        <a:pt x="11098" y="5993"/>
                      </a:cubicBezTo>
                      <a:cubicBezTo>
                        <a:pt x="11123" y="5993"/>
                        <a:pt x="11143" y="5973"/>
                        <a:pt x="11145" y="5949"/>
                      </a:cubicBezTo>
                      <a:cubicBezTo>
                        <a:pt x="11147" y="5922"/>
                        <a:pt x="11127" y="5900"/>
                        <a:pt x="11101" y="5898"/>
                      </a:cubicBezTo>
                      <a:cubicBezTo>
                        <a:pt x="11100" y="5898"/>
                        <a:pt x="11099" y="5898"/>
                        <a:pt x="11098" y="5898"/>
                      </a:cubicBezTo>
                      <a:moveTo>
                        <a:pt x="47" y="5535"/>
                      </a:moveTo>
                      <a:cubicBezTo>
                        <a:pt x="21" y="5535"/>
                        <a:pt x="0" y="5556"/>
                        <a:pt x="0" y="5582"/>
                      </a:cubicBezTo>
                      <a:cubicBezTo>
                        <a:pt x="0" y="5608"/>
                        <a:pt x="21" y="5629"/>
                        <a:pt x="47" y="5629"/>
                      </a:cubicBezTo>
                      <a:cubicBezTo>
                        <a:pt x="73" y="5629"/>
                        <a:pt x="95" y="5608"/>
                        <a:pt x="95" y="5582"/>
                      </a:cubicBezTo>
                      <a:cubicBezTo>
                        <a:pt x="94" y="5556"/>
                        <a:pt x="73" y="5535"/>
                        <a:pt x="47" y="5535"/>
                      </a:cubicBezTo>
                      <a:moveTo>
                        <a:pt x="11111" y="5521"/>
                      </a:moveTo>
                      <a:cubicBezTo>
                        <a:pt x="11111" y="5521"/>
                        <a:pt x="11110" y="5521"/>
                        <a:pt x="11110" y="5521"/>
                      </a:cubicBezTo>
                      <a:cubicBezTo>
                        <a:pt x="11084" y="5521"/>
                        <a:pt x="11063" y="5542"/>
                        <a:pt x="11063" y="5568"/>
                      </a:cubicBezTo>
                      <a:cubicBezTo>
                        <a:pt x="11063" y="5594"/>
                        <a:pt x="11084" y="5615"/>
                        <a:pt x="11110" y="5615"/>
                      </a:cubicBezTo>
                      <a:cubicBezTo>
                        <a:pt x="11136" y="5615"/>
                        <a:pt x="11157" y="5594"/>
                        <a:pt x="11157" y="5568"/>
                      </a:cubicBezTo>
                      <a:cubicBezTo>
                        <a:pt x="11157" y="5542"/>
                        <a:pt x="11137" y="5521"/>
                        <a:pt x="11111" y="5521"/>
                      </a:cubicBezTo>
                      <a:moveTo>
                        <a:pt x="59" y="5158"/>
                      </a:moveTo>
                      <a:cubicBezTo>
                        <a:pt x="35" y="5158"/>
                        <a:pt x="14" y="5177"/>
                        <a:pt x="12" y="5201"/>
                      </a:cubicBezTo>
                      <a:cubicBezTo>
                        <a:pt x="11" y="5228"/>
                        <a:pt x="30" y="5250"/>
                        <a:pt x="57" y="5252"/>
                      </a:cubicBezTo>
                      <a:cubicBezTo>
                        <a:pt x="57" y="5252"/>
                        <a:pt x="59" y="5252"/>
                        <a:pt x="60" y="5252"/>
                      </a:cubicBezTo>
                      <a:cubicBezTo>
                        <a:pt x="84" y="5252"/>
                        <a:pt x="105" y="5233"/>
                        <a:pt x="107" y="5208"/>
                      </a:cubicBezTo>
                      <a:cubicBezTo>
                        <a:pt x="108" y="5182"/>
                        <a:pt x="89" y="5159"/>
                        <a:pt x="63" y="5158"/>
                      </a:cubicBezTo>
                      <a:cubicBezTo>
                        <a:pt x="62" y="5158"/>
                        <a:pt x="61" y="5158"/>
                        <a:pt x="59" y="5158"/>
                      </a:cubicBezTo>
                      <a:moveTo>
                        <a:pt x="11097" y="5144"/>
                      </a:moveTo>
                      <a:cubicBezTo>
                        <a:pt x="11096" y="5144"/>
                        <a:pt x="11095" y="5144"/>
                        <a:pt x="11093" y="5144"/>
                      </a:cubicBezTo>
                      <a:cubicBezTo>
                        <a:pt x="11067" y="5145"/>
                        <a:pt x="11048" y="5168"/>
                        <a:pt x="11049" y="5194"/>
                      </a:cubicBezTo>
                      <a:cubicBezTo>
                        <a:pt x="11050" y="5194"/>
                        <a:pt x="11050" y="5194"/>
                        <a:pt x="11050" y="5194"/>
                      </a:cubicBezTo>
                      <a:cubicBezTo>
                        <a:pt x="11051" y="5219"/>
                        <a:pt x="11072" y="5238"/>
                        <a:pt x="11097" y="5238"/>
                      </a:cubicBezTo>
                      <a:cubicBezTo>
                        <a:pt x="11098" y="5238"/>
                        <a:pt x="11099" y="5238"/>
                        <a:pt x="11100" y="5238"/>
                      </a:cubicBezTo>
                      <a:cubicBezTo>
                        <a:pt x="11126" y="5236"/>
                        <a:pt x="11146" y="5213"/>
                        <a:pt x="11144" y="5188"/>
                      </a:cubicBezTo>
                      <a:cubicBezTo>
                        <a:pt x="11142" y="5163"/>
                        <a:pt x="11122" y="5144"/>
                        <a:pt x="11097" y="5144"/>
                      </a:cubicBezTo>
                      <a:moveTo>
                        <a:pt x="98" y="4782"/>
                      </a:moveTo>
                      <a:cubicBezTo>
                        <a:pt x="74" y="4782"/>
                        <a:pt x="54" y="4799"/>
                        <a:pt x="51" y="4823"/>
                      </a:cubicBezTo>
                      <a:cubicBezTo>
                        <a:pt x="47" y="4849"/>
                        <a:pt x="66" y="4872"/>
                        <a:pt x="91" y="4876"/>
                      </a:cubicBezTo>
                      <a:cubicBezTo>
                        <a:pt x="94" y="4876"/>
                        <a:pt x="96" y="4876"/>
                        <a:pt x="98" y="4876"/>
                      </a:cubicBezTo>
                      <a:cubicBezTo>
                        <a:pt x="121" y="4876"/>
                        <a:pt x="141" y="4859"/>
                        <a:pt x="144" y="4836"/>
                      </a:cubicBezTo>
                      <a:cubicBezTo>
                        <a:pt x="148" y="4810"/>
                        <a:pt x="130" y="4786"/>
                        <a:pt x="104" y="4782"/>
                      </a:cubicBezTo>
                      <a:cubicBezTo>
                        <a:pt x="102" y="4782"/>
                        <a:pt x="100" y="4782"/>
                        <a:pt x="98" y="4782"/>
                      </a:cubicBezTo>
                      <a:moveTo>
                        <a:pt x="11058" y="4768"/>
                      </a:moveTo>
                      <a:cubicBezTo>
                        <a:pt x="11056" y="4768"/>
                        <a:pt x="11053" y="4768"/>
                        <a:pt x="11051" y="4769"/>
                      </a:cubicBezTo>
                      <a:cubicBezTo>
                        <a:pt x="11025" y="4772"/>
                        <a:pt x="11007" y="4796"/>
                        <a:pt x="11011" y="4822"/>
                      </a:cubicBezTo>
                      <a:cubicBezTo>
                        <a:pt x="11014" y="4846"/>
                        <a:pt x="11035" y="4863"/>
                        <a:pt x="11058" y="4863"/>
                      </a:cubicBezTo>
                      <a:cubicBezTo>
                        <a:pt x="11060" y="4863"/>
                        <a:pt x="11062" y="4862"/>
                        <a:pt x="11064" y="4862"/>
                      </a:cubicBezTo>
                      <a:cubicBezTo>
                        <a:pt x="11090" y="4859"/>
                        <a:pt x="11108" y="4835"/>
                        <a:pt x="11104" y="4809"/>
                      </a:cubicBezTo>
                      <a:cubicBezTo>
                        <a:pt x="11101" y="4785"/>
                        <a:pt x="11081" y="4768"/>
                        <a:pt x="11058" y="4768"/>
                      </a:cubicBezTo>
                      <a:moveTo>
                        <a:pt x="161" y="4410"/>
                      </a:moveTo>
                      <a:cubicBezTo>
                        <a:pt x="139" y="4410"/>
                        <a:pt x="120" y="4425"/>
                        <a:pt x="115" y="4448"/>
                      </a:cubicBezTo>
                      <a:cubicBezTo>
                        <a:pt x="110" y="4473"/>
                        <a:pt x="126" y="4498"/>
                        <a:pt x="152" y="4503"/>
                      </a:cubicBezTo>
                      <a:cubicBezTo>
                        <a:pt x="155" y="4504"/>
                        <a:pt x="158" y="4504"/>
                        <a:pt x="161" y="4504"/>
                      </a:cubicBezTo>
                      <a:cubicBezTo>
                        <a:pt x="183" y="4504"/>
                        <a:pt x="203" y="4489"/>
                        <a:pt x="208" y="4467"/>
                      </a:cubicBezTo>
                      <a:cubicBezTo>
                        <a:pt x="213" y="4441"/>
                        <a:pt x="197" y="4416"/>
                        <a:pt x="171" y="4411"/>
                      </a:cubicBezTo>
                      <a:cubicBezTo>
                        <a:pt x="168" y="4410"/>
                        <a:pt x="164" y="4410"/>
                        <a:pt x="161" y="4410"/>
                      </a:cubicBezTo>
                      <a:moveTo>
                        <a:pt x="10993" y="4396"/>
                      </a:moveTo>
                      <a:cubicBezTo>
                        <a:pt x="10990" y="4396"/>
                        <a:pt x="10987" y="4397"/>
                        <a:pt x="10983" y="4397"/>
                      </a:cubicBezTo>
                      <a:cubicBezTo>
                        <a:pt x="10958" y="4403"/>
                        <a:pt x="10941" y="4428"/>
                        <a:pt x="10947" y="4453"/>
                      </a:cubicBezTo>
                      <a:cubicBezTo>
                        <a:pt x="10951" y="4475"/>
                        <a:pt x="10971" y="4491"/>
                        <a:pt x="10993" y="4491"/>
                      </a:cubicBezTo>
                      <a:cubicBezTo>
                        <a:pt x="10996" y="4491"/>
                        <a:pt x="10999" y="4490"/>
                        <a:pt x="11003" y="4490"/>
                      </a:cubicBezTo>
                      <a:cubicBezTo>
                        <a:pt x="11028" y="4484"/>
                        <a:pt x="11045" y="4459"/>
                        <a:pt x="11039" y="4434"/>
                      </a:cubicBezTo>
                      <a:cubicBezTo>
                        <a:pt x="11035" y="4412"/>
                        <a:pt x="11015" y="4396"/>
                        <a:pt x="10993" y="4396"/>
                      </a:cubicBezTo>
                      <a:moveTo>
                        <a:pt x="250" y="4043"/>
                      </a:moveTo>
                      <a:cubicBezTo>
                        <a:pt x="230" y="4043"/>
                        <a:pt x="211" y="4057"/>
                        <a:pt x="205" y="4077"/>
                      </a:cubicBezTo>
                      <a:cubicBezTo>
                        <a:pt x="205" y="4078"/>
                        <a:pt x="205" y="4078"/>
                        <a:pt x="205" y="4078"/>
                      </a:cubicBezTo>
                      <a:cubicBezTo>
                        <a:pt x="198" y="4103"/>
                        <a:pt x="213" y="4129"/>
                        <a:pt x="238" y="4136"/>
                      </a:cubicBezTo>
                      <a:cubicBezTo>
                        <a:pt x="242" y="4137"/>
                        <a:pt x="246" y="4138"/>
                        <a:pt x="250" y="4138"/>
                      </a:cubicBezTo>
                      <a:cubicBezTo>
                        <a:pt x="271" y="4138"/>
                        <a:pt x="290" y="4124"/>
                        <a:pt x="296" y="4103"/>
                      </a:cubicBezTo>
                      <a:cubicBezTo>
                        <a:pt x="303" y="4078"/>
                        <a:pt x="288" y="4052"/>
                        <a:pt x="263" y="4045"/>
                      </a:cubicBezTo>
                      <a:cubicBezTo>
                        <a:pt x="259" y="4044"/>
                        <a:pt x="255" y="4043"/>
                        <a:pt x="250" y="4043"/>
                      </a:cubicBezTo>
                      <a:moveTo>
                        <a:pt x="10903" y="4030"/>
                      </a:moveTo>
                      <a:cubicBezTo>
                        <a:pt x="10899" y="4030"/>
                        <a:pt x="10894" y="4030"/>
                        <a:pt x="10890" y="4031"/>
                      </a:cubicBezTo>
                      <a:cubicBezTo>
                        <a:pt x="10865" y="4039"/>
                        <a:pt x="10851" y="4064"/>
                        <a:pt x="10858" y="4090"/>
                      </a:cubicBezTo>
                      <a:cubicBezTo>
                        <a:pt x="10864" y="4110"/>
                        <a:pt x="10882" y="4124"/>
                        <a:pt x="10903" y="4124"/>
                      </a:cubicBezTo>
                      <a:cubicBezTo>
                        <a:pt x="10907" y="4124"/>
                        <a:pt x="10912" y="4124"/>
                        <a:pt x="10916" y="4122"/>
                      </a:cubicBezTo>
                      <a:cubicBezTo>
                        <a:pt x="10941" y="4115"/>
                        <a:pt x="10956" y="4089"/>
                        <a:pt x="10949" y="4064"/>
                      </a:cubicBezTo>
                      <a:cubicBezTo>
                        <a:pt x="10943" y="4043"/>
                        <a:pt x="10924" y="4030"/>
                        <a:pt x="10903" y="4030"/>
                      </a:cubicBezTo>
                      <a:moveTo>
                        <a:pt x="365" y="3683"/>
                      </a:moveTo>
                      <a:cubicBezTo>
                        <a:pt x="345" y="3683"/>
                        <a:pt x="327" y="3695"/>
                        <a:pt x="320" y="3715"/>
                      </a:cubicBezTo>
                      <a:cubicBezTo>
                        <a:pt x="311" y="3739"/>
                        <a:pt x="324" y="3766"/>
                        <a:pt x="349" y="3775"/>
                      </a:cubicBezTo>
                      <a:cubicBezTo>
                        <a:pt x="354" y="3777"/>
                        <a:pt x="359" y="3778"/>
                        <a:pt x="365" y="3778"/>
                      </a:cubicBezTo>
                      <a:cubicBezTo>
                        <a:pt x="384" y="3778"/>
                        <a:pt x="402" y="3766"/>
                        <a:pt x="409" y="3746"/>
                      </a:cubicBezTo>
                      <a:cubicBezTo>
                        <a:pt x="418" y="3722"/>
                        <a:pt x="405" y="3695"/>
                        <a:pt x="381" y="3686"/>
                      </a:cubicBezTo>
                      <a:cubicBezTo>
                        <a:pt x="375" y="3684"/>
                        <a:pt x="370" y="3683"/>
                        <a:pt x="365" y="3683"/>
                      </a:cubicBezTo>
                      <a:moveTo>
                        <a:pt x="10788" y="3670"/>
                      </a:moveTo>
                      <a:cubicBezTo>
                        <a:pt x="10783" y="3670"/>
                        <a:pt x="10777" y="3671"/>
                        <a:pt x="10772" y="3673"/>
                      </a:cubicBezTo>
                      <a:cubicBezTo>
                        <a:pt x="10747" y="3682"/>
                        <a:pt x="10735" y="3709"/>
                        <a:pt x="10744" y="3733"/>
                      </a:cubicBezTo>
                      <a:cubicBezTo>
                        <a:pt x="10751" y="3752"/>
                        <a:pt x="10769" y="3764"/>
                        <a:pt x="10788" y="3764"/>
                      </a:cubicBezTo>
                      <a:cubicBezTo>
                        <a:pt x="10793" y="3764"/>
                        <a:pt x="10799" y="3764"/>
                        <a:pt x="10804" y="3762"/>
                      </a:cubicBezTo>
                      <a:cubicBezTo>
                        <a:pt x="10829" y="3753"/>
                        <a:pt x="10841" y="3726"/>
                        <a:pt x="10832" y="3701"/>
                      </a:cubicBezTo>
                      <a:cubicBezTo>
                        <a:pt x="10826" y="3682"/>
                        <a:pt x="10807" y="3670"/>
                        <a:pt x="10788" y="3670"/>
                      </a:cubicBezTo>
                      <a:moveTo>
                        <a:pt x="503" y="3332"/>
                      </a:moveTo>
                      <a:cubicBezTo>
                        <a:pt x="485" y="3332"/>
                        <a:pt x="468" y="3342"/>
                        <a:pt x="460" y="3360"/>
                      </a:cubicBezTo>
                      <a:cubicBezTo>
                        <a:pt x="450" y="3384"/>
                        <a:pt x="461" y="3412"/>
                        <a:pt x="484" y="3422"/>
                      </a:cubicBezTo>
                      <a:cubicBezTo>
                        <a:pt x="491" y="3425"/>
                        <a:pt x="497" y="3426"/>
                        <a:pt x="503" y="3426"/>
                      </a:cubicBezTo>
                      <a:cubicBezTo>
                        <a:pt x="522" y="3426"/>
                        <a:pt x="539" y="3416"/>
                        <a:pt x="547" y="3398"/>
                      </a:cubicBezTo>
                      <a:cubicBezTo>
                        <a:pt x="557" y="3374"/>
                        <a:pt x="546" y="3346"/>
                        <a:pt x="522" y="3336"/>
                      </a:cubicBezTo>
                      <a:cubicBezTo>
                        <a:pt x="516" y="3333"/>
                        <a:pt x="510" y="3332"/>
                        <a:pt x="503" y="3332"/>
                      </a:cubicBezTo>
                      <a:moveTo>
                        <a:pt x="10648" y="3320"/>
                      </a:moveTo>
                      <a:cubicBezTo>
                        <a:pt x="10642" y="3320"/>
                        <a:pt x="10636" y="3321"/>
                        <a:pt x="10630" y="3324"/>
                      </a:cubicBezTo>
                      <a:cubicBezTo>
                        <a:pt x="10606" y="3334"/>
                        <a:pt x="10595" y="3362"/>
                        <a:pt x="10605" y="3386"/>
                      </a:cubicBezTo>
                      <a:cubicBezTo>
                        <a:pt x="10613" y="3404"/>
                        <a:pt x="10631" y="3414"/>
                        <a:pt x="10649" y="3414"/>
                      </a:cubicBezTo>
                      <a:cubicBezTo>
                        <a:pt x="10655" y="3414"/>
                        <a:pt x="10661" y="3413"/>
                        <a:pt x="10668" y="3410"/>
                      </a:cubicBezTo>
                      <a:cubicBezTo>
                        <a:pt x="10692" y="3400"/>
                        <a:pt x="10702" y="3372"/>
                        <a:pt x="10692" y="3348"/>
                      </a:cubicBezTo>
                      <a:cubicBezTo>
                        <a:pt x="10684" y="3330"/>
                        <a:pt x="10667" y="3320"/>
                        <a:pt x="10648" y="3320"/>
                      </a:cubicBezTo>
                      <a:moveTo>
                        <a:pt x="666" y="2991"/>
                      </a:moveTo>
                      <a:cubicBezTo>
                        <a:pt x="649" y="2991"/>
                        <a:pt x="633" y="3000"/>
                        <a:pt x="624" y="3016"/>
                      </a:cubicBezTo>
                      <a:cubicBezTo>
                        <a:pt x="612" y="3039"/>
                        <a:pt x="621" y="3068"/>
                        <a:pt x="644" y="3080"/>
                      </a:cubicBezTo>
                      <a:cubicBezTo>
                        <a:pt x="651" y="3083"/>
                        <a:pt x="659" y="3085"/>
                        <a:pt x="666" y="3085"/>
                      </a:cubicBezTo>
                      <a:cubicBezTo>
                        <a:pt x="683" y="3085"/>
                        <a:pt x="699" y="3076"/>
                        <a:pt x="708" y="3059"/>
                      </a:cubicBezTo>
                      <a:cubicBezTo>
                        <a:pt x="720" y="3036"/>
                        <a:pt x="711" y="3008"/>
                        <a:pt x="688" y="2996"/>
                      </a:cubicBezTo>
                      <a:cubicBezTo>
                        <a:pt x="681" y="2992"/>
                        <a:pt x="673" y="2991"/>
                        <a:pt x="666" y="2991"/>
                      </a:cubicBezTo>
                      <a:moveTo>
                        <a:pt x="10486" y="2980"/>
                      </a:moveTo>
                      <a:cubicBezTo>
                        <a:pt x="10478" y="2980"/>
                        <a:pt x="10471" y="2981"/>
                        <a:pt x="10464" y="2985"/>
                      </a:cubicBezTo>
                      <a:cubicBezTo>
                        <a:pt x="10441" y="2997"/>
                        <a:pt x="10432" y="3026"/>
                        <a:pt x="10444" y="3049"/>
                      </a:cubicBezTo>
                      <a:cubicBezTo>
                        <a:pt x="10452" y="3065"/>
                        <a:pt x="10469" y="3074"/>
                        <a:pt x="10486" y="3074"/>
                      </a:cubicBezTo>
                      <a:cubicBezTo>
                        <a:pt x="10493" y="3074"/>
                        <a:pt x="10501" y="3072"/>
                        <a:pt x="10508" y="3069"/>
                      </a:cubicBezTo>
                      <a:cubicBezTo>
                        <a:pt x="10531" y="3057"/>
                        <a:pt x="10540" y="3028"/>
                        <a:pt x="10528" y="3005"/>
                      </a:cubicBezTo>
                      <a:cubicBezTo>
                        <a:pt x="10519" y="2989"/>
                        <a:pt x="10503" y="2980"/>
                        <a:pt x="10486" y="2980"/>
                      </a:cubicBezTo>
                      <a:moveTo>
                        <a:pt x="852" y="2661"/>
                      </a:moveTo>
                      <a:cubicBezTo>
                        <a:pt x="836" y="2661"/>
                        <a:pt x="820" y="2669"/>
                        <a:pt x="811" y="2684"/>
                      </a:cubicBezTo>
                      <a:cubicBezTo>
                        <a:pt x="798" y="2706"/>
                        <a:pt x="805" y="2735"/>
                        <a:pt x="827" y="2749"/>
                      </a:cubicBezTo>
                      <a:cubicBezTo>
                        <a:pt x="835" y="2753"/>
                        <a:pt x="843" y="2756"/>
                        <a:pt x="852" y="2756"/>
                      </a:cubicBezTo>
                      <a:cubicBezTo>
                        <a:pt x="867" y="2756"/>
                        <a:pt x="883" y="2748"/>
                        <a:pt x="892" y="2733"/>
                      </a:cubicBezTo>
                      <a:cubicBezTo>
                        <a:pt x="905" y="2711"/>
                        <a:pt x="898" y="2682"/>
                        <a:pt x="876" y="2668"/>
                      </a:cubicBezTo>
                      <a:cubicBezTo>
                        <a:pt x="868" y="2663"/>
                        <a:pt x="860" y="2661"/>
                        <a:pt x="852" y="2661"/>
                      </a:cubicBezTo>
                      <a:moveTo>
                        <a:pt x="10300" y="2651"/>
                      </a:moveTo>
                      <a:cubicBezTo>
                        <a:pt x="10291" y="2651"/>
                        <a:pt x="10283" y="2654"/>
                        <a:pt x="10275" y="2658"/>
                      </a:cubicBezTo>
                      <a:cubicBezTo>
                        <a:pt x="10253" y="2672"/>
                        <a:pt x="10246" y="2701"/>
                        <a:pt x="10260" y="2723"/>
                      </a:cubicBezTo>
                      <a:cubicBezTo>
                        <a:pt x="10269" y="2738"/>
                        <a:pt x="10284" y="2746"/>
                        <a:pt x="10300" y="2746"/>
                      </a:cubicBezTo>
                      <a:cubicBezTo>
                        <a:pt x="10308" y="2746"/>
                        <a:pt x="10317" y="2744"/>
                        <a:pt x="10325" y="2739"/>
                      </a:cubicBezTo>
                      <a:cubicBezTo>
                        <a:pt x="10347" y="2725"/>
                        <a:pt x="10354" y="2696"/>
                        <a:pt x="10340" y="2674"/>
                      </a:cubicBezTo>
                      <a:cubicBezTo>
                        <a:pt x="10331" y="2659"/>
                        <a:pt x="10316" y="2651"/>
                        <a:pt x="10300" y="2651"/>
                      </a:cubicBezTo>
                      <a:moveTo>
                        <a:pt x="1059" y="2346"/>
                      </a:moveTo>
                      <a:cubicBezTo>
                        <a:pt x="1044" y="2346"/>
                        <a:pt x="1030" y="2353"/>
                        <a:pt x="1020" y="2366"/>
                      </a:cubicBezTo>
                      <a:cubicBezTo>
                        <a:pt x="1005" y="2387"/>
                        <a:pt x="1010" y="2416"/>
                        <a:pt x="1032" y="2431"/>
                      </a:cubicBezTo>
                      <a:cubicBezTo>
                        <a:pt x="1040" y="2437"/>
                        <a:pt x="1050" y="2440"/>
                        <a:pt x="1059" y="2440"/>
                      </a:cubicBezTo>
                      <a:cubicBezTo>
                        <a:pt x="1074" y="2440"/>
                        <a:pt x="1088" y="2433"/>
                        <a:pt x="1097" y="2420"/>
                      </a:cubicBezTo>
                      <a:cubicBezTo>
                        <a:pt x="1113" y="2399"/>
                        <a:pt x="1108" y="2369"/>
                        <a:pt x="1086" y="2354"/>
                      </a:cubicBezTo>
                      <a:cubicBezTo>
                        <a:pt x="1078" y="2348"/>
                        <a:pt x="1069" y="2346"/>
                        <a:pt x="1059" y="2346"/>
                      </a:cubicBezTo>
                      <a:moveTo>
                        <a:pt x="10092" y="2337"/>
                      </a:moveTo>
                      <a:cubicBezTo>
                        <a:pt x="10083" y="2337"/>
                        <a:pt x="10073" y="2339"/>
                        <a:pt x="10065" y="2345"/>
                      </a:cubicBezTo>
                      <a:cubicBezTo>
                        <a:pt x="10043" y="2360"/>
                        <a:pt x="10038" y="2390"/>
                        <a:pt x="10053" y="2411"/>
                      </a:cubicBezTo>
                      <a:cubicBezTo>
                        <a:pt x="10063" y="2424"/>
                        <a:pt x="10077" y="2431"/>
                        <a:pt x="10092" y="2431"/>
                      </a:cubicBezTo>
                      <a:cubicBezTo>
                        <a:pt x="10101" y="2431"/>
                        <a:pt x="10111" y="2428"/>
                        <a:pt x="10119" y="2422"/>
                      </a:cubicBezTo>
                      <a:cubicBezTo>
                        <a:pt x="10141" y="2407"/>
                        <a:pt x="10145" y="2378"/>
                        <a:pt x="10131" y="2356"/>
                      </a:cubicBezTo>
                      <a:cubicBezTo>
                        <a:pt x="10121" y="2343"/>
                        <a:pt x="10107" y="2337"/>
                        <a:pt x="10092" y="2337"/>
                      </a:cubicBezTo>
                      <a:moveTo>
                        <a:pt x="1287" y="2045"/>
                      </a:moveTo>
                      <a:cubicBezTo>
                        <a:pt x="1274" y="2045"/>
                        <a:pt x="1260" y="2051"/>
                        <a:pt x="1251" y="2062"/>
                      </a:cubicBezTo>
                      <a:cubicBezTo>
                        <a:pt x="1234" y="2082"/>
                        <a:pt x="1237" y="2112"/>
                        <a:pt x="1257" y="2129"/>
                      </a:cubicBezTo>
                      <a:cubicBezTo>
                        <a:pt x="1266" y="2136"/>
                        <a:pt x="1277" y="2139"/>
                        <a:pt x="1287" y="2139"/>
                      </a:cubicBezTo>
                      <a:cubicBezTo>
                        <a:pt x="1301" y="2139"/>
                        <a:pt x="1315" y="2133"/>
                        <a:pt x="1324" y="2122"/>
                      </a:cubicBezTo>
                      <a:cubicBezTo>
                        <a:pt x="1340" y="2102"/>
                        <a:pt x="1337" y="2072"/>
                        <a:pt x="1317" y="2055"/>
                      </a:cubicBezTo>
                      <a:cubicBezTo>
                        <a:pt x="1308" y="2048"/>
                        <a:pt x="1298" y="2045"/>
                        <a:pt x="1287" y="2045"/>
                      </a:cubicBezTo>
                      <a:moveTo>
                        <a:pt x="9863" y="2036"/>
                      </a:moveTo>
                      <a:cubicBezTo>
                        <a:pt x="9853" y="2036"/>
                        <a:pt x="9842" y="2040"/>
                        <a:pt x="9833" y="2047"/>
                      </a:cubicBezTo>
                      <a:cubicBezTo>
                        <a:pt x="9813" y="2064"/>
                        <a:pt x="9810" y="2093"/>
                        <a:pt x="9826" y="2113"/>
                      </a:cubicBezTo>
                      <a:cubicBezTo>
                        <a:pt x="9836" y="2125"/>
                        <a:pt x="9849" y="2131"/>
                        <a:pt x="9863" y="2131"/>
                      </a:cubicBezTo>
                      <a:cubicBezTo>
                        <a:pt x="9874" y="2131"/>
                        <a:pt x="9884" y="2127"/>
                        <a:pt x="9893" y="2120"/>
                      </a:cubicBezTo>
                      <a:cubicBezTo>
                        <a:pt x="9913" y="2104"/>
                        <a:pt x="9916" y="2074"/>
                        <a:pt x="9900" y="2054"/>
                      </a:cubicBezTo>
                      <a:cubicBezTo>
                        <a:pt x="9890" y="2042"/>
                        <a:pt x="9877" y="2036"/>
                        <a:pt x="9863" y="2036"/>
                      </a:cubicBezTo>
                      <a:moveTo>
                        <a:pt x="1535" y="1760"/>
                      </a:moveTo>
                      <a:cubicBezTo>
                        <a:pt x="1523" y="1760"/>
                        <a:pt x="1510" y="1765"/>
                        <a:pt x="1501" y="1775"/>
                      </a:cubicBezTo>
                      <a:cubicBezTo>
                        <a:pt x="1483" y="1794"/>
                        <a:pt x="1484" y="1824"/>
                        <a:pt x="1503" y="1842"/>
                      </a:cubicBezTo>
                      <a:cubicBezTo>
                        <a:pt x="1512" y="1850"/>
                        <a:pt x="1524" y="1855"/>
                        <a:pt x="1535" y="1855"/>
                      </a:cubicBezTo>
                      <a:cubicBezTo>
                        <a:pt x="1548" y="1855"/>
                        <a:pt x="1561" y="1849"/>
                        <a:pt x="1570" y="1840"/>
                      </a:cubicBezTo>
                      <a:cubicBezTo>
                        <a:pt x="1588" y="1821"/>
                        <a:pt x="1587" y="1791"/>
                        <a:pt x="1568" y="1773"/>
                      </a:cubicBezTo>
                      <a:cubicBezTo>
                        <a:pt x="1558" y="1764"/>
                        <a:pt x="1547" y="1760"/>
                        <a:pt x="1535" y="1760"/>
                      </a:cubicBezTo>
                      <a:moveTo>
                        <a:pt x="9615" y="1752"/>
                      </a:moveTo>
                      <a:cubicBezTo>
                        <a:pt x="9603" y="1752"/>
                        <a:pt x="9591" y="1757"/>
                        <a:pt x="9582" y="1765"/>
                      </a:cubicBezTo>
                      <a:cubicBezTo>
                        <a:pt x="9563" y="1783"/>
                        <a:pt x="9562" y="1813"/>
                        <a:pt x="9580" y="1832"/>
                      </a:cubicBezTo>
                      <a:cubicBezTo>
                        <a:pt x="9589" y="1842"/>
                        <a:pt x="9602" y="1847"/>
                        <a:pt x="9615" y="1847"/>
                      </a:cubicBezTo>
                      <a:cubicBezTo>
                        <a:pt x="9626" y="1847"/>
                        <a:pt x="9638" y="1843"/>
                        <a:pt x="9647" y="1834"/>
                      </a:cubicBezTo>
                      <a:cubicBezTo>
                        <a:pt x="9666" y="1816"/>
                        <a:pt x="9667" y="1786"/>
                        <a:pt x="9649" y="1767"/>
                      </a:cubicBezTo>
                      <a:cubicBezTo>
                        <a:pt x="9640" y="1757"/>
                        <a:pt x="9627" y="1752"/>
                        <a:pt x="9615" y="1752"/>
                      </a:cubicBezTo>
                      <a:moveTo>
                        <a:pt x="1802" y="1493"/>
                      </a:moveTo>
                      <a:cubicBezTo>
                        <a:pt x="1791" y="1493"/>
                        <a:pt x="1779" y="1497"/>
                        <a:pt x="1770" y="1506"/>
                      </a:cubicBezTo>
                      <a:cubicBezTo>
                        <a:pt x="1751" y="1524"/>
                        <a:pt x="1750" y="1554"/>
                        <a:pt x="1768" y="1572"/>
                      </a:cubicBezTo>
                      <a:cubicBezTo>
                        <a:pt x="1777" y="1582"/>
                        <a:pt x="1789" y="1588"/>
                        <a:pt x="1802" y="1588"/>
                      </a:cubicBezTo>
                      <a:cubicBezTo>
                        <a:pt x="1814" y="1588"/>
                        <a:pt x="1825" y="1583"/>
                        <a:pt x="1835" y="1575"/>
                      </a:cubicBezTo>
                      <a:cubicBezTo>
                        <a:pt x="1853" y="1557"/>
                        <a:pt x="1855" y="1527"/>
                        <a:pt x="1837" y="1508"/>
                      </a:cubicBezTo>
                      <a:cubicBezTo>
                        <a:pt x="1827" y="1498"/>
                        <a:pt x="1815" y="1493"/>
                        <a:pt x="1802" y="1493"/>
                      </a:cubicBezTo>
                      <a:moveTo>
                        <a:pt x="9347" y="1486"/>
                      </a:moveTo>
                      <a:cubicBezTo>
                        <a:pt x="9335" y="1486"/>
                        <a:pt x="9322" y="1491"/>
                        <a:pt x="9313" y="1501"/>
                      </a:cubicBezTo>
                      <a:cubicBezTo>
                        <a:pt x="9295" y="1520"/>
                        <a:pt x="9296" y="1550"/>
                        <a:pt x="9315" y="1567"/>
                      </a:cubicBezTo>
                      <a:cubicBezTo>
                        <a:pt x="9324" y="1576"/>
                        <a:pt x="9336" y="1580"/>
                        <a:pt x="9347" y="1580"/>
                      </a:cubicBezTo>
                      <a:cubicBezTo>
                        <a:pt x="9360" y="1580"/>
                        <a:pt x="9372" y="1575"/>
                        <a:pt x="9382" y="1565"/>
                      </a:cubicBezTo>
                      <a:cubicBezTo>
                        <a:pt x="9400" y="1546"/>
                        <a:pt x="9399" y="1516"/>
                        <a:pt x="9379" y="1498"/>
                      </a:cubicBezTo>
                      <a:cubicBezTo>
                        <a:pt x="9370" y="1490"/>
                        <a:pt x="9359" y="1486"/>
                        <a:pt x="9347" y="1486"/>
                      </a:cubicBezTo>
                      <a:moveTo>
                        <a:pt x="2086" y="1245"/>
                      </a:moveTo>
                      <a:cubicBezTo>
                        <a:pt x="2076" y="1245"/>
                        <a:pt x="2065" y="1248"/>
                        <a:pt x="2056" y="1255"/>
                      </a:cubicBezTo>
                      <a:cubicBezTo>
                        <a:pt x="2056" y="1255"/>
                        <a:pt x="2056" y="1255"/>
                        <a:pt x="2056" y="1255"/>
                      </a:cubicBezTo>
                      <a:cubicBezTo>
                        <a:pt x="2036" y="1272"/>
                        <a:pt x="2034" y="1301"/>
                        <a:pt x="2050" y="1321"/>
                      </a:cubicBezTo>
                      <a:cubicBezTo>
                        <a:pt x="2059" y="1333"/>
                        <a:pt x="2073" y="1339"/>
                        <a:pt x="2086" y="1339"/>
                      </a:cubicBezTo>
                      <a:cubicBezTo>
                        <a:pt x="2097" y="1339"/>
                        <a:pt x="2108" y="1336"/>
                        <a:pt x="2116" y="1328"/>
                      </a:cubicBezTo>
                      <a:cubicBezTo>
                        <a:pt x="2136" y="1312"/>
                        <a:pt x="2140" y="1282"/>
                        <a:pt x="2123" y="1262"/>
                      </a:cubicBezTo>
                      <a:cubicBezTo>
                        <a:pt x="2114" y="1251"/>
                        <a:pt x="2100" y="1245"/>
                        <a:pt x="2086" y="1245"/>
                      </a:cubicBezTo>
                      <a:moveTo>
                        <a:pt x="9063" y="1238"/>
                      </a:moveTo>
                      <a:cubicBezTo>
                        <a:pt x="9049" y="1238"/>
                        <a:pt x="9035" y="1244"/>
                        <a:pt x="9026" y="1255"/>
                      </a:cubicBezTo>
                      <a:cubicBezTo>
                        <a:pt x="9009" y="1275"/>
                        <a:pt x="9012" y="1305"/>
                        <a:pt x="9033" y="1321"/>
                      </a:cubicBezTo>
                      <a:cubicBezTo>
                        <a:pt x="9042" y="1329"/>
                        <a:pt x="9052" y="1332"/>
                        <a:pt x="9062" y="1332"/>
                      </a:cubicBezTo>
                      <a:cubicBezTo>
                        <a:pt x="9076" y="1332"/>
                        <a:pt x="9090" y="1326"/>
                        <a:pt x="9099" y="1315"/>
                      </a:cubicBezTo>
                      <a:cubicBezTo>
                        <a:pt x="9116" y="1294"/>
                        <a:pt x="9112" y="1265"/>
                        <a:pt x="9092" y="1248"/>
                      </a:cubicBezTo>
                      <a:cubicBezTo>
                        <a:pt x="9084" y="1241"/>
                        <a:pt x="9073" y="1238"/>
                        <a:pt x="9063" y="1238"/>
                      </a:cubicBezTo>
                      <a:moveTo>
                        <a:pt x="2387" y="1016"/>
                      </a:moveTo>
                      <a:cubicBezTo>
                        <a:pt x="2377" y="1016"/>
                        <a:pt x="2368" y="1019"/>
                        <a:pt x="2359" y="1025"/>
                      </a:cubicBezTo>
                      <a:cubicBezTo>
                        <a:pt x="2338" y="1040"/>
                        <a:pt x="2333" y="1069"/>
                        <a:pt x="2348" y="1090"/>
                      </a:cubicBezTo>
                      <a:cubicBezTo>
                        <a:pt x="2357" y="1104"/>
                        <a:pt x="2372" y="1111"/>
                        <a:pt x="2387" y="1111"/>
                      </a:cubicBezTo>
                      <a:cubicBezTo>
                        <a:pt x="2396" y="1111"/>
                        <a:pt x="2406" y="1108"/>
                        <a:pt x="2414" y="1102"/>
                      </a:cubicBezTo>
                      <a:cubicBezTo>
                        <a:pt x="2435" y="1087"/>
                        <a:pt x="2440" y="1057"/>
                        <a:pt x="2425" y="1036"/>
                      </a:cubicBezTo>
                      <a:cubicBezTo>
                        <a:pt x="2416" y="1023"/>
                        <a:pt x="2401" y="1016"/>
                        <a:pt x="2387" y="1016"/>
                      </a:cubicBezTo>
                      <a:moveTo>
                        <a:pt x="8762" y="1010"/>
                      </a:moveTo>
                      <a:cubicBezTo>
                        <a:pt x="8747" y="1010"/>
                        <a:pt x="8732" y="1017"/>
                        <a:pt x="8723" y="1030"/>
                      </a:cubicBezTo>
                      <a:cubicBezTo>
                        <a:pt x="8708" y="1051"/>
                        <a:pt x="8713" y="1080"/>
                        <a:pt x="8734" y="1095"/>
                      </a:cubicBezTo>
                      <a:cubicBezTo>
                        <a:pt x="8742" y="1101"/>
                        <a:pt x="8752" y="1104"/>
                        <a:pt x="8762" y="1104"/>
                      </a:cubicBezTo>
                      <a:cubicBezTo>
                        <a:pt x="8776" y="1104"/>
                        <a:pt x="8791" y="1097"/>
                        <a:pt x="8800" y="1084"/>
                      </a:cubicBezTo>
                      <a:cubicBezTo>
                        <a:pt x="8815" y="1063"/>
                        <a:pt x="8810" y="1033"/>
                        <a:pt x="8789" y="1018"/>
                      </a:cubicBezTo>
                      <a:cubicBezTo>
                        <a:pt x="8780" y="1012"/>
                        <a:pt x="8771" y="1010"/>
                        <a:pt x="8762" y="1010"/>
                      </a:cubicBezTo>
                      <a:moveTo>
                        <a:pt x="2702" y="808"/>
                      </a:moveTo>
                      <a:cubicBezTo>
                        <a:pt x="2693" y="808"/>
                        <a:pt x="2685" y="811"/>
                        <a:pt x="2677" y="815"/>
                      </a:cubicBezTo>
                      <a:cubicBezTo>
                        <a:pt x="2655" y="829"/>
                        <a:pt x="2648" y="858"/>
                        <a:pt x="2662" y="880"/>
                      </a:cubicBezTo>
                      <a:cubicBezTo>
                        <a:pt x="2670" y="895"/>
                        <a:pt x="2686" y="903"/>
                        <a:pt x="2702" y="903"/>
                      </a:cubicBezTo>
                      <a:cubicBezTo>
                        <a:pt x="2710" y="903"/>
                        <a:pt x="2719" y="901"/>
                        <a:pt x="2727" y="896"/>
                      </a:cubicBezTo>
                      <a:cubicBezTo>
                        <a:pt x="2749" y="882"/>
                        <a:pt x="2756" y="853"/>
                        <a:pt x="2742" y="831"/>
                      </a:cubicBezTo>
                      <a:cubicBezTo>
                        <a:pt x="2733" y="816"/>
                        <a:pt x="2718" y="808"/>
                        <a:pt x="2702" y="808"/>
                      </a:cubicBezTo>
                      <a:moveTo>
                        <a:pt x="8446" y="802"/>
                      </a:moveTo>
                      <a:cubicBezTo>
                        <a:pt x="8430" y="802"/>
                        <a:pt x="8414" y="810"/>
                        <a:pt x="8405" y="825"/>
                      </a:cubicBezTo>
                      <a:cubicBezTo>
                        <a:pt x="8392" y="847"/>
                        <a:pt x="8399" y="876"/>
                        <a:pt x="8421" y="890"/>
                      </a:cubicBezTo>
                      <a:cubicBezTo>
                        <a:pt x="8429" y="895"/>
                        <a:pt x="8437" y="897"/>
                        <a:pt x="8446" y="897"/>
                      </a:cubicBezTo>
                      <a:cubicBezTo>
                        <a:pt x="8462" y="897"/>
                        <a:pt x="8477" y="889"/>
                        <a:pt x="8486" y="874"/>
                      </a:cubicBezTo>
                      <a:cubicBezTo>
                        <a:pt x="8500" y="852"/>
                        <a:pt x="8492" y="823"/>
                        <a:pt x="8470" y="809"/>
                      </a:cubicBezTo>
                      <a:cubicBezTo>
                        <a:pt x="8463" y="805"/>
                        <a:pt x="8454" y="802"/>
                        <a:pt x="8446" y="802"/>
                      </a:cubicBezTo>
                      <a:moveTo>
                        <a:pt x="3030" y="623"/>
                      </a:moveTo>
                      <a:cubicBezTo>
                        <a:pt x="3023" y="623"/>
                        <a:pt x="3015" y="624"/>
                        <a:pt x="3008" y="628"/>
                      </a:cubicBezTo>
                      <a:cubicBezTo>
                        <a:pt x="2985" y="640"/>
                        <a:pt x="2976" y="668"/>
                        <a:pt x="2988" y="692"/>
                      </a:cubicBezTo>
                      <a:cubicBezTo>
                        <a:pt x="2997" y="708"/>
                        <a:pt x="3013" y="717"/>
                        <a:pt x="3030" y="717"/>
                      </a:cubicBezTo>
                      <a:cubicBezTo>
                        <a:pt x="3038" y="717"/>
                        <a:pt x="3045" y="715"/>
                        <a:pt x="3052" y="712"/>
                      </a:cubicBezTo>
                      <a:cubicBezTo>
                        <a:pt x="3052" y="712"/>
                        <a:pt x="3052" y="712"/>
                        <a:pt x="3052" y="712"/>
                      </a:cubicBezTo>
                      <a:cubicBezTo>
                        <a:pt x="3075" y="700"/>
                        <a:pt x="3084" y="671"/>
                        <a:pt x="3072" y="648"/>
                      </a:cubicBezTo>
                      <a:cubicBezTo>
                        <a:pt x="3064" y="632"/>
                        <a:pt x="3047" y="623"/>
                        <a:pt x="3030" y="623"/>
                      </a:cubicBezTo>
                      <a:moveTo>
                        <a:pt x="8117" y="617"/>
                      </a:moveTo>
                      <a:cubicBezTo>
                        <a:pt x="8099" y="617"/>
                        <a:pt x="8083" y="626"/>
                        <a:pt x="8074" y="642"/>
                      </a:cubicBezTo>
                      <a:cubicBezTo>
                        <a:pt x="8062" y="666"/>
                        <a:pt x="8071" y="694"/>
                        <a:pt x="8094" y="706"/>
                      </a:cubicBezTo>
                      <a:cubicBezTo>
                        <a:pt x="8095" y="706"/>
                        <a:pt x="8095" y="706"/>
                        <a:pt x="8095" y="706"/>
                      </a:cubicBezTo>
                      <a:cubicBezTo>
                        <a:pt x="8102" y="710"/>
                        <a:pt x="8109" y="712"/>
                        <a:pt x="8116" y="712"/>
                      </a:cubicBezTo>
                      <a:cubicBezTo>
                        <a:pt x="8133" y="712"/>
                        <a:pt x="8150" y="702"/>
                        <a:pt x="8158" y="686"/>
                      </a:cubicBezTo>
                      <a:cubicBezTo>
                        <a:pt x="8170" y="663"/>
                        <a:pt x="8161" y="634"/>
                        <a:pt x="8138" y="622"/>
                      </a:cubicBezTo>
                      <a:cubicBezTo>
                        <a:pt x="8131" y="619"/>
                        <a:pt x="8124" y="617"/>
                        <a:pt x="8117" y="617"/>
                      </a:cubicBezTo>
                      <a:moveTo>
                        <a:pt x="3370" y="460"/>
                      </a:moveTo>
                      <a:cubicBezTo>
                        <a:pt x="3364" y="460"/>
                        <a:pt x="3358" y="461"/>
                        <a:pt x="3351" y="464"/>
                      </a:cubicBezTo>
                      <a:cubicBezTo>
                        <a:pt x="3328" y="474"/>
                        <a:pt x="3317" y="502"/>
                        <a:pt x="3327" y="526"/>
                      </a:cubicBezTo>
                      <a:cubicBezTo>
                        <a:pt x="3335" y="544"/>
                        <a:pt x="3352" y="554"/>
                        <a:pt x="3370" y="554"/>
                      </a:cubicBezTo>
                      <a:cubicBezTo>
                        <a:pt x="3377" y="554"/>
                        <a:pt x="3383" y="553"/>
                        <a:pt x="3389" y="550"/>
                      </a:cubicBezTo>
                      <a:cubicBezTo>
                        <a:pt x="3413" y="540"/>
                        <a:pt x="3424" y="512"/>
                        <a:pt x="3414" y="488"/>
                      </a:cubicBezTo>
                      <a:cubicBezTo>
                        <a:pt x="3406" y="470"/>
                        <a:pt x="3389" y="460"/>
                        <a:pt x="3370" y="460"/>
                      </a:cubicBezTo>
                      <a:moveTo>
                        <a:pt x="7775" y="455"/>
                      </a:moveTo>
                      <a:cubicBezTo>
                        <a:pt x="7757" y="455"/>
                        <a:pt x="7739" y="465"/>
                        <a:pt x="7732" y="483"/>
                      </a:cubicBezTo>
                      <a:cubicBezTo>
                        <a:pt x="7721" y="507"/>
                        <a:pt x="7732" y="535"/>
                        <a:pt x="7756" y="545"/>
                      </a:cubicBezTo>
                      <a:cubicBezTo>
                        <a:pt x="7763" y="548"/>
                        <a:pt x="7769" y="549"/>
                        <a:pt x="7775" y="549"/>
                      </a:cubicBezTo>
                      <a:cubicBezTo>
                        <a:pt x="7793" y="549"/>
                        <a:pt x="7811" y="538"/>
                        <a:pt x="7819" y="521"/>
                      </a:cubicBezTo>
                      <a:cubicBezTo>
                        <a:pt x="7829" y="497"/>
                        <a:pt x="7818" y="469"/>
                        <a:pt x="7794" y="458"/>
                      </a:cubicBezTo>
                      <a:cubicBezTo>
                        <a:pt x="7788" y="456"/>
                        <a:pt x="7782" y="455"/>
                        <a:pt x="7775" y="455"/>
                      </a:cubicBezTo>
                      <a:moveTo>
                        <a:pt x="3721" y="321"/>
                      </a:moveTo>
                      <a:cubicBezTo>
                        <a:pt x="3716" y="321"/>
                        <a:pt x="3710" y="321"/>
                        <a:pt x="3705" y="323"/>
                      </a:cubicBezTo>
                      <a:cubicBezTo>
                        <a:pt x="3680" y="332"/>
                        <a:pt x="3668" y="359"/>
                        <a:pt x="3676" y="384"/>
                      </a:cubicBezTo>
                      <a:cubicBezTo>
                        <a:pt x="3683" y="403"/>
                        <a:pt x="3701" y="415"/>
                        <a:pt x="3721" y="415"/>
                      </a:cubicBezTo>
                      <a:cubicBezTo>
                        <a:pt x="3726" y="415"/>
                        <a:pt x="3732" y="414"/>
                        <a:pt x="3737" y="412"/>
                      </a:cubicBezTo>
                      <a:cubicBezTo>
                        <a:pt x="3761" y="404"/>
                        <a:pt x="3774" y="377"/>
                        <a:pt x="3765" y="352"/>
                      </a:cubicBezTo>
                      <a:cubicBezTo>
                        <a:pt x="3758" y="333"/>
                        <a:pt x="3740" y="321"/>
                        <a:pt x="3721" y="321"/>
                      </a:cubicBezTo>
                      <a:moveTo>
                        <a:pt x="7424" y="316"/>
                      </a:moveTo>
                      <a:cubicBezTo>
                        <a:pt x="7404" y="316"/>
                        <a:pt x="7386" y="328"/>
                        <a:pt x="7379" y="348"/>
                      </a:cubicBezTo>
                      <a:cubicBezTo>
                        <a:pt x="7370" y="372"/>
                        <a:pt x="7383" y="399"/>
                        <a:pt x="7408" y="408"/>
                      </a:cubicBezTo>
                      <a:cubicBezTo>
                        <a:pt x="7413" y="410"/>
                        <a:pt x="7418" y="411"/>
                        <a:pt x="7424" y="411"/>
                      </a:cubicBezTo>
                      <a:cubicBezTo>
                        <a:pt x="7443" y="411"/>
                        <a:pt x="7461" y="399"/>
                        <a:pt x="7468" y="379"/>
                      </a:cubicBezTo>
                      <a:cubicBezTo>
                        <a:pt x="7477" y="355"/>
                        <a:pt x="7464" y="327"/>
                        <a:pt x="7439" y="319"/>
                      </a:cubicBezTo>
                      <a:cubicBezTo>
                        <a:pt x="7434" y="317"/>
                        <a:pt x="7429" y="316"/>
                        <a:pt x="7424" y="316"/>
                      </a:cubicBezTo>
                      <a:moveTo>
                        <a:pt x="4081" y="206"/>
                      </a:moveTo>
                      <a:cubicBezTo>
                        <a:pt x="4076" y="206"/>
                        <a:pt x="4072" y="207"/>
                        <a:pt x="4068" y="208"/>
                      </a:cubicBezTo>
                      <a:cubicBezTo>
                        <a:pt x="4067" y="208"/>
                        <a:pt x="4067" y="208"/>
                        <a:pt x="4067" y="208"/>
                      </a:cubicBezTo>
                      <a:cubicBezTo>
                        <a:pt x="4043" y="215"/>
                        <a:pt x="4028" y="241"/>
                        <a:pt x="4035" y="266"/>
                      </a:cubicBezTo>
                      <a:cubicBezTo>
                        <a:pt x="4041" y="287"/>
                        <a:pt x="4060" y="300"/>
                        <a:pt x="4080" y="300"/>
                      </a:cubicBezTo>
                      <a:cubicBezTo>
                        <a:pt x="4084" y="300"/>
                        <a:pt x="4089" y="300"/>
                        <a:pt x="4093" y="299"/>
                      </a:cubicBezTo>
                      <a:cubicBezTo>
                        <a:pt x="4118" y="292"/>
                        <a:pt x="4133" y="265"/>
                        <a:pt x="4126" y="240"/>
                      </a:cubicBezTo>
                      <a:cubicBezTo>
                        <a:pt x="4120" y="220"/>
                        <a:pt x="4101" y="206"/>
                        <a:pt x="4081" y="206"/>
                      </a:cubicBezTo>
                      <a:moveTo>
                        <a:pt x="7064" y="202"/>
                      </a:moveTo>
                      <a:cubicBezTo>
                        <a:pt x="7043" y="202"/>
                        <a:pt x="7024" y="216"/>
                        <a:pt x="7018" y="237"/>
                      </a:cubicBezTo>
                      <a:cubicBezTo>
                        <a:pt x="7011" y="262"/>
                        <a:pt x="7026" y="288"/>
                        <a:pt x="7051" y="295"/>
                      </a:cubicBezTo>
                      <a:cubicBezTo>
                        <a:pt x="7055" y="296"/>
                        <a:pt x="7059" y="297"/>
                        <a:pt x="7064" y="297"/>
                      </a:cubicBezTo>
                      <a:cubicBezTo>
                        <a:pt x="7084" y="297"/>
                        <a:pt x="7103" y="283"/>
                        <a:pt x="7109" y="262"/>
                      </a:cubicBezTo>
                      <a:cubicBezTo>
                        <a:pt x="7116" y="237"/>
                        <a:pt x="7101" y="211"/>
                        <a:pt x="7076" y="204"/>
                      </a:cubicBezTo>
                      <a:cubicBezTo>
                        <a:pt x="7072" y="203"/>
                        <a:pt x="7068" y="202"/>
                        <a:pt x="7064" y="202"/>
                      </a:cubicBezTo>
                      <a:moveTo>
                        <a:pt x="4447" y="116"/>
                      </a:moveTo>
                      <a:cubicBezTo>
                        <a:pt x="4444" y="116"/>
                        <a:pt x="4441" y="116"/>
                        <a:pt x="4437" y="117"/>
                      </a:cubicBezTo>
                      <a:cubicBezTo>
                        <a:pt x="4412" y="123"/>
                        <a:pt x="4396" y="147"/>
                        <a:pt x="4401" y="173"/>
                      </a:cubicBezTo>
                      <a:cubicBezTo>
                        <a:pt x="4405" y="195"/>
                        <a:pt x="4425" y="211"/>
                        <a:pt x="4447" y="211"/>
                      </a:cubicBezTo>
                      <a:cubicBezTo>
                        <a:pt x="4450" y="211"/>
                        <a:pt x="4453" y="210"/>
                        <a:pt x="4457" y="210"/>
                      </a:cubicBezTo>
                      <a:cubicBezTo>
                        <a:pt x="4482" y="204"/>
                        <a:pt x="4498" y="179"/>
                        <a:pt x="4493" y="154"/>
                      </a:cubicBezTo>
                      <a:cubicBezTo>
                        <a:pt x="4489" y="131"/>
                        <a:pt x="4469" y="116"/>
                        <a:pt x="4447" y="116"/>
                      </a:cubicBezTo>
                      <a:moveTo>
                        <a:pt x="6697" y="113"/>
                      </a:moveTo>
                      <a:cubicBezTo>
                        <a:pt x="6675" y="113"/>
                        <a:pt x="6655" y="129"/>
                        <a:pt x="6651" y="151"/>
                      </a:cubicBezTo>
                      <a:cubicBezTo>
                        <a:pt x="6645" y="177"/>
                        <a:pt x="6662" y="202"/>
                        <a:pt x="6687" y="207"/>
                      </a:cubicBezTo>
                      <a:cubicBezTo>
                        <a:pt x="6691" y="208"/>
                        <a:pt x="6694" y="208"/>
                        <a:pt x="6697" y="208"/>
                      </a:cubicBezTo>
                      <a:cubicBezTo>
                        <a:pt x="6719" y="208"/>
                        <a:pt x="6738" y="192"/>
                        <a:pt x="6743" y="170"/>
                      </a:cubicBezTo>
                      <a:cubicBezTo>
                        <a:pt x="6748" y="145"/>
                        <a:pt x="6732" y="119"/>
                        <a:pt x="6706" y="114"/>
                      </a:cubicBezTo>
                      <a:cubicBezTo>
                        <a:pt x="6703" y="114"/>
                        <a:pt x="6700" y="113"/>
                        <a:pt x="6697" y="113"/>
                      </a:cubicBezTo>
                      <a:moveTo>
                        <a:pt x="4819" y="52"/>
                      </a:moveTo>
                      <a:cubicBezTo>
                        <a:pt x="4817" y="52"/>
                        <a:pt x="4815" y="52"/>
                        <a:pt x="4812" y="52"/>
                      </a:cubicBezTo>
                      <a:cubicBezTo>
                        <a:pt x="4787" y="56"/>
                        <a:pt x="4769" y="80"/>
                        <a:pt x="4772" y="106"/>
                      </a:cubicBezTo>
                      <a:cubicBezTo>
                        <a:pt x="4776" y="129"/>
                        <a:pt x="4796" y="146"/>
                        <a:pt x="4819" y="146"/>
                      </a:cubicBezTo>
                      <a:cubicBezTo>
                        <a:pt x="4821" y="146"/>
                        <a:pt x="4823" y="146"/>
                        <a:pt x="4825" y="146"/>
                      </a:cubicBezTo>
                      <a:cubicBezTo>
                        <a:pt x="4851" y="142"/>
                        <a:pt x="4869" y="118"/>
                        <a:pt x="4866" y="93"/>
                      </a:cubicBezTo>
                      <a:cubicBezTo>
                        <a:pt x="4862" y="69"/>
                        <a:pt x="4842" y="52"/>
                        <a:pt x="4819" y="52"/>
                      </a:cubicBezTo>
                      <a:moveTo>
                        <a:pt x="6325" y="50"/>
                      </a:moveTo>
                      <a:cubicBezTo>
                        <a:pt x="6301" y="50"/>
                        <a:pt x="6281" y="67"/>
                        <a:pt x="6278" y="91"/>
                      </a:cubicBezTo>
                      <a:cubicBezTo>
                        <a:pt x="6274" y="117"/>
                        <a:pt x="6292" y="140"/>
                        <a:pt x="6318" y="144"/>
                      </a:cubicBezTo>
                      <a:cubicBezTo>
                        <a:pt x="6320" y="144"/>
                        <a:pt x="6322" y="144"/>
                        <a:pt x="6325" y="144"/>
                      </a:cubicBezTo>
                      <a:cubicBezTo>
                        <a:pt x="6348" y="144"/>
                        <a:pt x="6368" y="127"/>
                        <a:pt x="6371" y="104"/>
                      </a:cubicBezTo>
                      <a:cubicBezTo>
                        <a:pt x="6375" y="77"/>
                        <a:pt x="6357" y="54"/>
                        <a:pt x="6331" y="50"/>
                      </a:cubicBezTo>
                      <a:cubicBezTo>
                        <a:pt x="6329" y="50"/>
                        <a:pt x="6327" y="50"/>
                        <a:pt x="6325" y="50"/>
                      </a:cubicBezTo>
                      <a:moveTo>
                        <a:pt x="5195" y="13"/>
                      </a:moveTo>
                      <a:cubicBezTo>
                        <a:pt x="5194" y="13"/>
                        <a:pt x="5192" y="13"/>
                        <a:pt x="5191" y="13"/>
                      </a:cubicBezTo>
                      <a:cubicBezTo>
                        <a:pt x="5165" y="15"/>
                        <a:pt x="5146" y="37"/>
                        <a:pt x="5147" y="63"/>
                      </a:cubicBezTo>
                      <a:cubicBezTo>
                        <a:pt x="5149" y="89"/>
                        <a:pt x="5170" y="107"/>
                        <a:pt x="5194" y="107"/>
                      </a:cubicBezTo>
                      <a:cubicBezTo>
                        <a:pt x="5196" y="107"/>
                        <a:pt x="5197" y="107"/>
                        <a:pt x="5198" y="107"/>
                      </a:cubicBezTo>
                      <a:cubicBezTo>
                        <a:pt x="5224" y="106"/>
                        <a:pt x="5243" y="83"/>
                        <a:pt x="5242" y="57"/>
                      </a:cubicBezTo>
                      <a:cubicBezTo>
                        <a:pt x="5240" y="32"/>
                        <a:pt x="5219" y="13"/>
                        <a:pt x="5195" y="13"/>
                      </a:cubicBezTo>
                      <a:moveTo>
                        <a:pt x="5949" y="12"/>
                      </a:moveTo>
                      <a:cubicBezTo>
                        <a:pt x="5924" y="12"/>
                        <a:pt x="5904" y="31"/>
                        <a:pt x="5902" y="56"/>
                      </a:cubicBezTo>
                      <a:cubicBezTo>
                        <a:pt x="5900" y="82"/>
                        <a:pt x="5920" y="105"/>
                        <a:pt x="5946" y="106"/>
                      </a:cubicBezTo>
                      <a:cubicBezTo>
                        <a:pt x="5947" y="106"/>
                        <a:pt x="5948" y="106"/>
                        <a:pt x="5949" y="106"/>
                      </a:cubicBezTo>
                      <a:cubicBezTo>
                        <a:pt x="5974" y="106"/>
                        <a:pt x="5994" y="87"/>
                        <a:pt x="5996" y="62"/>
                      </a:cubicBezTo>
                      <a:cubicBezTo>
                        <a:pt x="5998" y="37"/>
                        <a:pt x="5978" y="14"/>
                        <a:pt x="5952" y="12"/>
                      </a:cubicBezTo>
                      <a:cubicBezTo>
                        <a:pt x="5951" y="12"/>
                        <a:pt x="5950" y="12"/>
                        <a:pt x="5949" y="12"/>
                      </a:cubicBezTo>
                      <a:moveTo>
                        <a:pt x="5572" y="0"/>
                      </a:moveTo>
                      <a:cubicBezTo>
                        <a:pt x="5546" y="0"/>
                        <a:pt x="5525" y="21"/>
                        <a:pt x="5525" y="47"/>
                      </a:cubicBezTo>
                      <a:cubicBezTo>
                        <a:pt x="5525" y="73"/>
                        <a:pt x="5546" y="94"/>
                        <a:pt x="5572" y="94"/>
                      </a:cubicBezTo>
                      <a:cubicBezTo>
                        <a:pt x="5598" y="94"/>
                        <a:pt x="5619" y="73"/>
                        <a:pt x="5619" y="47"/>
                      </a:cubicBezTo>
                      <a:cubicBezTo>
                        <a:pt x="5619" y="21"/>
                        <a:pt x="5598" y="0"/>
                        <a:pt x="55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73" name="图形"/>
                <p:cNvSpPr>
                  <a:spLocks noChangeArrowheads="1"/>
                </p:cNvSpPr>
                <p:nvPr/>
              </p:nvSpPr>
              <p:spPr bwMode="auto">
                <a:xfrm>
                  <a:off x="6069013" y="6659563"/>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74" name="图形"/>
                <p:cNvSpPr>
                  <a:spLocks noChangeArrowheads="1"/>
                </p:cNvSpPr>
                <p:nvPr/>
              </p:nvSpPr>
              <p:spPr bwMode="auto">
                <a:xfrm>
                  <a:off x="5837238" y="6653213"/>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75" name="图形"/>
                <p:cNvSpPr>
                  <a:spLocks noChangeArrowheads="1"/>
                </p:cNvSpPr>
                <p:nvPr/>
              </p:nvSpPr>
              <p:spPr bwMode="auto">
                <a:xfrm>
                  <a:off x="5607050" y="662940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76" name="图形"/>
                <p:cNvSpPr>
                  <a:spLocks noChangeArrowheads="1"/>
                </p:cNvSpPr>
                <p:nvPr/>
              </p:nvSpPr>
              <p:spPr bwMode="auto">
                <a:xfrm>
                  <a:off x="5380038" y="6589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77" name="图形"/>
                <p:cNvSpPr>
                  <a:spLocks noChangeArrowheads="1"/>
                </p:cNvSpPr>
                <p:nvPr/>
              </p:nvSpPr>
              <p:spPr bwMode="auto">
                <a:xfrm>
                  <a:off x="5156200" y="65341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78" name="图形"/>
                <p:cNvSpPr>
                  <a:spLocks noChangeArrowheads="1"/>
                </p:cNvSpPr>
                <p:nvPr/>
              </p:nvSpPr>
              <p:spPr bwMode="auto">
                <a:xfrm>
                  <a:off x="4938713" y="6462713"/>
                  <a:ext cx="36513"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79" name="图形"/>
                <p:cNvSpPr>
                  <a:spLocks noChangeArrowheads="1"/>
                </p:cNvSpPr>
                <p:nvPr/>
              </p:nvSpPr>
              <p:spPr bwMode="auto">
                <a:xfrm>
                  <a:off x="4725988" y="63769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80" name="图形"/>
                <p:cNvSpPr>
                  <a:spLocks noChangeArrowheads="1"/>
                </p:cNvSpPr>
                <p:nvPr/>
              </p:nvSpPr>
              <p:spPr bwMode="auto">
                <a:xfrm>
                  <a:off x="4521200" y="62753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81" name="图形"/>
                <p:cNvSpPr>
                  <a:spLocks noChangeArrowheads="1"/>
                </p:cNvSpPr>
                <p:nvPr/>
              </p:nvSpPr>
              <p:spPr bwMode="auto">
                <a:xfrm>
                  <a:off x="4324350" y="61595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82" name="图形"/>
                <p:cNvSpPr>
                  <a:spLocks noChangeArrowheads="1"/>
                </p:cNvSpPr>
                <p:nvPr/>
              </p:nvSpPr>
              <p:spPr bwMode="auto">
                <a:xfrm>
                  <a:off x="4135438" y="60293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83" name="图形"/>
                <p:cNvSpPr>
                  <a:spLocks noChangeArrowheads="1"/>
                </p:cNvSpPr>
                <p:nvPr/>
              </p:nvSpPr>
              <p:spPr bwMode="auto">
                <a:xfrm>
                  <a:off x="3956050" y="58848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84" name="图形"/>
                <p:cNvSpPr>
                  <a:spLocks noChangeArrowheads="1"/>
                </p:cNvSpPr>
                <p:nvPr/>
              </p:nvSpPr>
              <p:spPr bwMode="auto">
                <a:xfrm>
                  <a:off x="3786188" y="5727700"/>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85" name="图形"/>
                <p:cNvSpPr>
                  <a:spLocks noChangeArrowheads="1"/>
                </p:cNvSpPr>
                <p:nvPr/>
              </p:nvSpPr>
              <p:spPr bwMode="auto">
                <a:xfrm>
                  <a:off x="3630613" y="5557838"/>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86" name="图形"/>
                <p:cNvSpPr>
                  <a:spLocks noChangeArrowheads="1"/>
                </p:cNvSpPr>
                <p:nvPr/>
              </p:nvSpPr>
              <p:spPr bwMode="auto">
                <a:xfrm>
                  <a:off x="3482975" y="5378450"/>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87" name="图形"/>
                <p:cNvSpPr>
                  <a:spLocks noChangeArrowheads="1"/>
                </p:cNvSpPr>
                <p:nvPr/>
              </p:nvSpPr>
              <p:spPr bwMode="auto">
                <a:xfrm>
                  <a:off x="3351213" y="5186363"/>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88" name="图形"/>
                <p:cNvSpPr>
                  <a:spLocks noChangeArrowheads="1"/>
                </p:cNvSpPr>
                <p:nvPr/>
              </p:nvSpPr>
              <p:spPr bwMode="auto">
                <a:xfrm>
                  <a:off x="3230563" y="4986338"/>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89" name="图形"/>
                <p:cNvSpPr>
                  <a:spLocks noChangeArrowheads="1"/>
                </p:cNvSpPr>
                <p:nvPr/>
              </p:nvSpPr>
              <p:spPr bwMode="auto">
                <a:xfrm>
                  <a:off x="3125788" y="477837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90" name="图形"/>
                <p:cNvSpPr>
                  <a:spLocks noChangeArrowheads="1"/>
                </p:cNvSpPr>
                <p:nvPr/>
              </p:nvSpPr>
              <p:spPr bwMode="auto">
                <a:xfrm>
                  <a:off x="3035300" y="456247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91" name="图形"/>
                <p:cNvSpPr>
                  <a:spLocks noChangeArrowheads="1"/>
                </p:cNvSpPr>
                <p:nvPr/>
              </p:nvSpPr>
              <p:spPr bwMode="auto">
                <a:xfrm>
                  <a:off x="2959100" y="43402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92" name="图形"/>
                <p:cNvSpPr>
                  <a:spLocks noChangeArrowheads="1"/>
                </p:cNvSpPr>
                <p:nvPr/>
              </p:nvSpPr>
              <p:spPr bwMode="auto">
                <a:xfrm>
                  <a:off x="2900363" y="411321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93" name="图形"/>
                <p:cNvSpPr>
                  <a:spLocks noChangeArrowheads="1"/>
                </p:cNvSpPr>
                <p:nvPr/>
              </p:nvSpPr>
              <p:spPr bwMode="auto">
                <a:xfrm>
                  <a:off x="2859088" y="38830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94" name="图形"/>
                <p:cNvSpPr>
                  <a:spLocks noChangeArrowheads="1"/>
                </p:cNvSpPr>
                <p:nvPr/>
              </p:nvSpPr>
              <p:spPr bwMode="auto">
                <a:xfrm>
                  <a:off x="2832100" y="3651250"/>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95" name="图形"/>
                <p:cNvSpPr>
                  <a:spLocks noChangeArrowheads="1"/>
                </p:cNvSpPr>
                <p:nvPr/>
              </p:nvSpPr>
              <p:spPr bwMode="auto">
                <a:xfrm>
                  <a:off x="2822575" y="34163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96" name="图形"/>
                <p:cNvSpPr>
                  <a:spLocks noChangeArrowheads="1"/>
                </p:cNvSpPr>
                <p:nvPr/>
              </p:nvSpPr>
              <p:spPr bwMode="auto">
                <a:xfrm>
                  <a:off x="2828925" y="3182938"/>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97" name="图形"/>
                <p:cNvSpPr>
                  <a:spLocks noChangeArrowheads="1"/>
                </p:cNvSpPr>
                <p:nvPr/>
              </p:nvSpPr>
              <p:spPr bwMode="auto">
                <a:xfrm>
                  <a:off x="2852738" y="2951163"/>
                  <a:ext cx="30163"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98" name="图形"/>
                <p:cNvSpPr>
                  <a:spLocks noChangeArrowheads="1"/>
                </p:cNvSpPr>
                <p:nvPr/>
              </p:nvSpPr>
              <p:spPr bwMode="auto">
                <a:xfrm>
                  <a:off x="2894013" y="272097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99" name="图形"/>
                <p:cNvSpPr>
                  <a:spLocks noChangeArrowheads="1"/>
                </p:cNvSpPr>
                <p:nvPr/>
              </p:nvSpPr>
              <p:spPr bwMode="auto">
                <a:xfrm>
                  <a:off x="2951163" y="24955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00" name="图形"/>
                <p:cNvSpPr>
                  <a:spLocks noChangeArrowheads="1"/>
                </p:cNvSpPr>
                <p:nvPr/>
              </p:nvSpPr>
              <p:spPr bwMode="auto">
                <a:xfrm>
                  <a:off x="3022600" y="2273300"/>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01" name="图形"/>
                <p:cNvSpPr>
                  <a:spLocks noChangeArrowheads="1"/>
                </p:cNvSpPr>
                <p:nvPr/>
              </p:nvSpPr>
              <p:spPr bwMode="auto">
                <a:xfrm>
                  <a:off x="3111500" y="205740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02" name="图形"/>
                <p:cNvSpPr>
                  <a:spLocks noChangeArrowheads="1"/>
                </p:cNvSpPr>
                <p:nvPr/>
              </p:nvSpPr>
              <p:spPr bwMode="auto">
                <a:xfrm>
                  <a:off x="3216275" y="184943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03" name="图形"/>
                <p:cNvSpPr>
                  <a:spLocks noChangeArrowheads="1"/>
                </p:cNvSpPr>
                <p:nvPr/>
              </p:nvSpPr>
              <p:spPr bwMode="auto">
                <a:xfrm>
                  <a:off x="3333750" y="164782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04" name="图形"/>
                <p:cNvSpPr>
                  <a:spLocks noChangeArrowheads="1"/>
                </p:cNvSpPr>
                <p:nvPr/>
              </p:nvSpPr>
              <p:spPr bwMode="auto">
                <a:xfrm>
                  <a:off x="3465513" y="1457325"/>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05" name="图形"/>
                <p:cNvSpPr>
                  <a:spLocks noChangeArrowheads="1"/>
                </p:cNvSpPr>
                <p:nvPr/>
              </p:nvSpPr>
              <p:spPr bwMode="auto">
                <a:xfrm>
                  <a:off x="3611563" y="1274763"/>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06" name="图形"/>
                <p:cNvSpPr>
                  <a:spLocks noChangeArrowheads="1"/>
                </p:cNvSpPr>
                <p:nvPr/>
              </p:nvSpPr>
              <p:spPr bwMode="auto">
                <a:xfrm>
                  <a:off x="3768725" y="11033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07" name="图形"/>
                <p:cNvSpPr>
                  <a:spLocks noChangeArrowheads="1"/>
                </p:cNvSpPr>
                <p:nvPr/>
              </p:nvSpPr>
              <p:spPr bwMode="auto">
                <a:xfrm>
                  <a:off x="3938588" y="94456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08" name="图形"/>
                <p:cNvSpPr>
                  <a:spLocks noChangeArrowheads="1"/>
                </p:cNvSpPr>
                <p:nvPr/>
              </p:nvSpPr>
              <p:spPr bwMode="auto">
                <a:xfrm>
                  <a:off x="4119563" y="798513"/>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09" name="图形"/>
                <p:cNvSpPr>
                  <a:spLocks noChangeArrowheads="1"/>
                </p:cNvSpPr>
                <p:nvPr/>
              </p:nvSpPr>
              <p:spPr bwMode="auto">
                <a:xfrm>
                  <a:off x="4308475" y="663575"/>
                  <a:ext cx="49213"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10" name="图形"/>
                <p:cNvSpPr>
                  <a:spLocks noChangeArrowheads="1"/>
                </p:cNvSpPr>
                <p:nvPr/>
              </p:nvSpPr>
              <p:spPr bwMode="auto">
                <a:xfrm>
                  <a:off x="4508500" y="54451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11" name="图形"/>
                <p:cNvSpPr>
                  <a:spLocks noChangeArrowheads="1"/>
                </p:cNvSpPr>
                <p:nvPr/>
              </p:nvSpPr>
              <p:spPr bwMode="auto">
                <a:xfrm>
                  <a:off x="4716463" y="43815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12" name="图形"/>
                <p:cNvSpPr>
                  <a:spLocks noChangeArrowheads="1"/>
                </p:cNvSpPr>
                <p:nvPr/>
              </p:nvSpPr>
              <p:spPr bwMode="auto">
                <a:xfrm>
                  <a:off x="4929188" y="349250"/>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13" name="图形"/>
                <p:cNvSpPr>
                  <a:spLocks noChangeArrowheads="1"/>
                </p:cNvSpPr>
                <p:nvPr/>
              </p:nvSpPr>
              <p:spPr bwMode="auto">
                <a:xfrm>
                  <a:off x="5149850" y="2746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14" name="图形"/>
                <p:cNvSpPr>
                  <a:spLocks noChangeArrowheads="1"/>
                </p:cNvSpPr>
                <p:nvPr/>
              </p:nvSpPr>
              <p:spPr bwMode="auto">
                <a:xfrm>
                  <a:off x="5375275" y="215900"/>
                  <a:ext cx="53975"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15" name="图形"/>
                <p:cNvSpPr>
                  <a:spLocks noChangeArrowheads="1"/>
                </p:cNvSpPr>
                <p:nvPr/>
              </p:nvSpPr>
              <p:spPr bwMode="auto">
                <a:xfrm>
                  <a:off x="5603875" y="1746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16" name="图形"/>
                <p:cNvSpPr>
                  <a:spLocks noChangeArrowheads="1"/>
                </p:cNvSpPr>
                <p:nvPr/>
              </p:nvSpPr>
              <p:spPr bwMode="auto">
                <a:xfrm>
                  <a:off x="5834063" y="149225"/>
                  <a:ext cx="58738"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17" name="图形"/>
                <p:cNvSpPr>
                  <a:spLocks noChangeArrowheads="1"/>
                </p:cNvSpPr>
                <p:nvPr/>
              </p:nvSpPr>
              <p:spPr bwMode="auto">
                <a:xfrm>
                  <a:off x="6065838" y="13970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18" name="图形"/>
                <p:cNvSpPr>
                  <a:spLocks noChangeArrowheads="1"/>
                </p:cNvSpPr>
                <p:nvPr/>
              </p:nvSpPr>
              <p:spPr bwMode="auto">
                <a:xfrm>
                  <a:off x="6299200" y="147638"/>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19" name="图形"/>
                <p:cNvSpPr>
                  <a:spLocks noChangeArrowheads="1"/>
                </p:cNvSpPr>
                <p:nvPr/>
              </p:nvSpPr>
              <p:spPr bwMode="auto">
                <a:xfrm>
                  <a:off x="6529388" y="171450"/>
                  <a:ext cx="60325"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20" name="图形"/>
                <p:cNvSpPr>
                  <a:spLocks noChangeArrowheads="1"/>
                </p:cNvSpPr>
                <p:nvPr/>
              </p:nvSpPr>
              <p:spPr bwMode="auto">
                <a:xfrm>
                  <a:off x="6757988" y="21272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21" name="图形"/>
                <p:cNvSpPr>
                  <a:spLocks noChangeArrowheads="1"/>
                </p:cNvSpPr>
                <p:nvPr/>
              </p:nvSpPr>
              <p:spPr bwMode="auto">
                <a:xfrm>
                  <a:off x="6983413" y="269875"/>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22" name="图形"/>
                <p:cNvSpPr>
                  <a:spLocks noChangeArrowheads="1"/>
                </p:cNvSpPr>
                <p:nvPr/>
              </p:nvSpPr>
              <p:spPr bwMode="auto">
                <a:xfrm>
                  <a:off x="7204075" y="3429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23" name="图形"/>
                <p:cNvSpPr>
                  <a:spLocks noChangeArrowheads="1"/>
                </p:cNvSpPr>
                <p:nvPr/>
              </p:nvSpPr>
              <p:spPr bwMode="auto">
                <a:xfrm>
                  <a:off x="7418388" y="4318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24" name="图形"/>
                <p:cNvSpPr>
                  <a:spLocks noChangeArrowheads="1"/>
                </p:cNvSpPr>
                <p:nvPr/>
              </p:nvSpPr>
              <p:spPr bwMode="auto">
                <a:xfrm>
                  <a:off x="7626350" y="536575"/>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25" name="图形"/>
                <p:cNvSpPr>
                  <a:spLocks noChangeArrowheads="1"/>
                </p:cNvSpPr>
                <p:nvPr/>
              </p:nvSpPr>
              <p:spPr bwMode="auto">
                <a:xfrm>
                  <a:off x="7826375" y="6556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26" name="图形"/>
                <p:cNvSpPr>
                  <a:spLocks noChangeArrowheads="1"/>
                </p:cNvSpPr>
                <p:nvPr/>
              </p:nvSpPr>
              <p:spPr bwMode="auto">
                <a:xfrm>
                  <a:off x="8018463" y="7874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27" name="图形"/>
                <p:cNvSpPr>
                  <a:spLocks noChangeArrowheads="1"/>
                </p:cNvSpPr>
                <p:nvPr/>
              </p:nvSpPr>
              <p:spPr bwMode="auto">
                <a:xfrm>
                  <a:off x="8199438" y="9334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28" name="图形"/>
                <p:cNvSpPr>
                  <a:spLocks noChangeArrowheads="1"/>
                </p:cNvSpPr>
                <p:nvPr/>
              </p:nvSpPr>
              <p:spPr bwMode="auto">
                <a:xfrm>
                  <a:off x="8369300" y="1092200"/>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29" name="图形"/>
                <p:cNvSpPr>
                  <a:spLocks noChangeArrowheads="1"/>
                </p:cNvSpPr>
                <p:nvPr/>
              </p:nvSpPr>
              <p:spPr bwMode="auto">
                <a:xfrm>
                  <a:off x="8528050" y="1262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30" name="图形"/>
                <p:cNvSpPr>
                  <a:spLocks noChangeArrowheads="1"/>
                </p:cNvSpPr>
                <p:nvPr/>
              </p:nvSpPr>
              <p:spPr bwMode="auto">
                <a:xfrm>
                  <a:off x="8674100" y="14430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31" name="图形"/>
                <p:cNvSpPr>
                  <a:spLocks noChangeArrowheads="1"/>
                </p:cNvSpPr>
                <p:nvPr/>
              </p:nvSpPr>
              <p:spPr bwMode="auto">
                <a:xfrm>
                  <a:off x="8809038" y="1635125"/>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32" name="图形"/>
                <p:cNvSpPr>
                  <a:spLocks noChangeArrowheads="1"/>
                </p:cNvSpPr>
                <p:nvPr/>
              </p:nvSpPr>
              <p:spPr bwMode="auto">
                <a:xfrm>
                  <a:off x="8931275" y="18383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33" name="图形"/>
                <p:cNvSpPr>
                  <a:spLocks noChangeArrowheads="1"/>
                </p:cNvSpPr>
                <p:nvPr/>
              </p:nvSpPr>
              <p:spPr bwMode="auto">
                <a:xfrm>
                  <a:off x="9039225" y="20494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34" name="图形"/>
                <p:cNvSpPr>
                  <a:spLocks noChangeArrowheads="1"/>
                </p:cNvSpPr>
                <p:nvPr/>
              </p:nvSpPr>
              <p:spPr bwMode="auto">
                <a:xfrm>
                  <a:off x="9131300" y="22669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35" name="图形"/>
                <p:cNvSpPr>
                  <a:spLocks noChangeArrowheads="1"/>
                </p:cNvSpPr>
                <p:nvPr/>
              </p:nvSpPr>
              <p:spPr bwMode="auto">
                <a:xfrm>
                  <a:off x="9207500" y="2490788"/>
                  <a:ext cx="38100"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36" name="图形"/>
                <p:cNvSpPr>
                  <a:spLocks noChangeArrowheads="1"/>
                </p:cNvSpPr>
                <p:nvPr/>
              </p:nvSpPr>
              <p:spPr bwMode="auto">
                <a:xfrm>
                  <a:off x="9267825" y="2719388"/>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37" name="图形"/>
                <p:cNvSpPr>
                  <a:spLocks noChangeArrowheads="1"/>
                </p:cNvSpPr>
                <p:nvPr/>
              </p:nvSpPr>
              <p:spPr bwMode="auto">
                <a:xfrm>
                  <a:off x="9312275" y="2951163"/>
                  <a:ext cx="25400"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38" name="图形"/>
                <p:cNvSpPr>
                  <a:spLocks noChangeArrowheads="1"/>
                </p:cNvSpPr>
                <p:nvPr/>
              </p:nvSpPr>
              <p:spPr bwMode="auto">
                <a:xfrm>
                  <a:off x="9339263" y="3184525"/>
                  <a:ext cx="2222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39" name="图形"/>
                <p:cNvSpPr>
                  <a:spLocks noChangeArrowheads="1"/>
                </p:cNvSpPr>
                <p:nvPr/>
              </p:nvSpPr>
              <p:spPr bwMode="auto">
                <a:xfrm>
                  <a:off x="9350375" y="3417888"/>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40" name="图形"/>
                <p:cNvSpPr>
                  <a:spLocks noChangeArrowheads="1"/>
                </p:cNvSpPr>
                <p:nvPr/>
              </p:nvSpPr>
              <p:spPr bwMode="auto">
                <a:xfrm>
                  <a:off x="9342438" y="3651250"/>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41" name="图形"/>
                <p:cNvSpPr>
                  <a:spLocks noChangeArrowheads="1"/>
                </p:cNvSpPr>
                <p:nvPr/>
              </p:nvSpPr>
              <p:spPr bwMode="auto">
                <a:xfrm>
                  <a:off x="9318625" y="38830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42" name="图形"/>
                <p:cNvSpPr>
                  <a:spLocks noChangeArrowheads="1"/>
                </p:cNvSpPr>
                <p:nvPr/>
              </p:nvSpPr>
              <p:spPr bwMode="auto">
                <a:xfrm>
                  <a:off x="9277350" y="41116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43" name="图形"/>
                <p:cNvSpPr>
                  <a:spLocks noChangeArrowheads="1"/>
                </p:cNvSpPr>
                <p:nvPr/>
              </p:nvSpPr>
              <p:spPr bwMode="auto">
                <a:xfrm>
                  <a:off x="9218613" y="4335463"/>
                  <a:ext cx="17463"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44" name="图形"/>
                <p:cNvSpPr>
                  <a:spLocks noChangeArrowheads="1"/>
                </p:cNvSpPr>
                <p:nvPr/>
              </p:nvSpPr>
              <p:spPr bwMode="auto">
                <a:xfrm>
                  <a:off x="9144000" y="45561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45" name="图形"/>
                <p:cNvSpPr>
                  <a:spLocks noChangeArrowheads="1"/>
                </p:cNvSpPr>
                <p:nvPr/>
              </p:nvSpPr>
              <p:spPr bwMode="auto">
                <a:xfrm>
                  <a:off x="9055100" y="477043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46" name="图形"/>
                <p:cNvSpPr>
                  <a:spLocks noChangeArrowheads="1"/>
                </p:cNvSpPr>
                <p:nvPr/>
              </p:nvSpPr>
              <p:spPr bwMode="auto">
                <a:xfrm>
                  <a:off x="8950325" y="497840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47" name="图形"/>
                <p:cNvSpPr>
                  <a:spLocks noChangeArrowheads="1"/>
                </p:cNvSpPr>
                <p:nvPr/>
              </p:nvSpPr>
              <p:spPr bwMode="auto">
                <a:xfrm>
                  <a:off x="8829675" y="5176838"/>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48" name="图形"/>
                <p:cNvSpPr>
                  <a:spLocks noChangeArrowheads="1"/>
                </p:cNvSpPr>
                <p:nvPr/>
              </p:nvSpPr>
              <p:spPr bwMode="auto">
                <a:xfrm>
                  <a:off x="8694738" y="536575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49" name="图形"/>
                <p:cNvSpPr>
                  <a:spLocks noChangeArrowheads="1"/>
                </p:cNvSpPr>
                <p:nvPr/>
              </p:nvSpPr>
              <p:spPr bwMode="auto">
                <a:xfrm>
                  <a:off x="8547100" y="5545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50" name="图形"/>
                <p:cNvSpPr>
                  <a:spLocks noChangeArrowheads="1"/>
                </p:cNvSpPr>
                <p:nvPr/>
              </p:nvSpPr>
              <p:spPr bwMode="auto">
                <a:xfrm>
                  <a:off x="8386763" y="5713413"/>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51" name="图形"/>
                <p:cNvSpPr>
                  <a:spLocks noChangeArrowheads="1"/>
                </p:cNvSpPr>
                <p:nvPr/>
              </p:nvSpPr>
              <p:spPr bwMode="auto">
                <a:xfrm>
                  <a:off x="8215313" y="5870575"/>
                  <a:ext cx="34925"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52" name="图形"/>
                <p:cNvSpPr>
                  <a:spLocks noChangeArrowheads="1"/>
                </p:cNvSpPr>
                <p:nvPr/>
              </p:nvSpPr>
              <p:spPr bwMode="auto">
                <a:xfrm>
                  <a:off x="8032750" y="6015038"/>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53" name="图形"/>
                <p:cNvSpPr>
                  <a:spLocks noChangeArrowheads="1"/>
                </p:cNvSpPr>
                <p:nvPr/>
              </p:nvSpPr>
              <p:spPr bwMode="auto">
                <a:xfrm>
                  <a:off x="7840663" y="6146800"/>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54" name="图形"/>
                <p:cNvSpPr>
                  <a:spLocks noChangeArrowheads="1"/>
                </p:cNvSpPr>
                <p:nvPr/>
              </p:nvSpPr>
              <p:spPr bwMode="auto">
                <a:xfrm>
                  <a:off x="7639050" y="6264275"/>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55" name="图形"/>
                <p:cNvSpPr>
                  <a:spLocks noChangeArrowheads="1"/>
                </p:cNvSpPr>
                <p:nvPr/>
              </p:nvSpPr>
              <p:spPr bwMode="auto">
                <a:xfrm>
                  <a:off x="7429500" y="6367463"/>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56" name="图形"/>
                <p:cNvSpPr>
                  <a:spLocks noChangeArrowheads="1"/>
                </p:cNvSpPr>
                <p:nvPr/>
              </p:nvSpPr>
              <p:spPr bwMode="auto">
                <a:xfrm>
                  <a:off x="7213600" y="6456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57" name="图形"/>
                <p:cNvSpPr>
                  <a:spLocks noChangeArrowheads="1"/>
                </p:cNvSpPr>
                <p:nvPr/>
              </p:nvSpPr>
              <p:spPr bwMode="auto">
                <a:xfrm>
                  <a:off x="6992938" y="65293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58" name="图形"/>
                <p:cNvSpPr>
                  <a:spLocks noChangeArrowheads="1"/>
                </p:cNvSpPr>
                <p:nvPr/>
              </p:nvSpPr>
              <p:spPr bwMode="auto">
                <a:xfrm>
                  <a:off x="6765925" y="658653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59" name="图形"/>
                <p:cNvSpPr>
                  <a:spLocks noChangeArrowheads="1"/>
                </p:cNvSpPr>
                <p:nvPr/>
              </p:nvSpPr>
              <p:spPr bwMode="auto">
                <a:xfrm>
                  <a:off x="6537325" y="662781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60" name="图形"/>
                <p:cNvSpPr>
                  <a:spLocks noChangeArrowheads="1"/>
                </p:cNvSpPr>
                <p:nvPr/>
              </p:nvSpPr>
              <p:spPr bwMode="auto">
                <a:xfrm>
                  <a:off x="6305550" y="66516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61" name="图形"/>
                <p:cNvSpPr>
                  <a:spLocks noChangeArrowheads="1"/>
                </p:cNvSpPr>
                <p:nvPr/>
              </p:nvSpPr>
              <p:spPr bwMode="auto">
                <a:xfrm>
                  <a:off x="6048375" y="6489700"/>
                  <a:ext cx="96838" cy="984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62" name="图形"/>
                <p:cNvSpPr>
                  <a:spLocks noChangeArrowheads="1"/>
                </p:cNvSpPr>
                <p:nvPr/>
              </p:nvSpPr>
              <p:spPr bwMode="auto">
                <a:xfrm>
                  <a:off x="5816600" y="648335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63" name="图形"/>
                <p:cNvSpPr>
                  <a:spLocks noChangeArrowheads="1"/>
                </p:cNvSpPr>
                <p:nvPr/>
              </p:nvSpPr>
              <p:spPr bwMode="auto">
                <a:xfrm>
                  <a:off x="5588000" y="6459538"/>
                  <a:ext cx="88900"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64" name="图形"/>
                <p:cNvSpPr>
                  <a:spLocks noChangeArrowheads="1"/>
                </p:cNvSpPr>
                <p:nvPr/>
              </p:nvSpPr>
              <p:spPr bwMode="auto">
                <a:xfrm>
                  <a:off x="5362575" y="6419850"/>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65" name="图形"/>
                <p:cNvSpPr>
                  <a:spLocks noChangeArrowheads="1"/>
                </p:cNvSpPr>
                <p:nvPr/>
              </p:nvSpPr>
              <p:spPr bwMode="auto">
                <a:xfrm>
                  <a:off x="5140325" y="636111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66" name="图形"/>
                <p:cNvSpPr>
                  <a:spLocks noChangeArrowheads="1"/>
                </p:cNvSpPr>
                <p:nvPr/>
              </p:nvSpPr>
              <p:spPr bwMode="auto">
                <a:xfrm>
                  <a:off x="4921250" y="6286500"/>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67" name="图形"/>
                <p:cNvSpPr>
                  <a:spLocks noChangeArrowheads="1"/>
                </p:cNvSpPr>
                <p:nvPr/>
              </p:nvSpPr>
              <p:spPr bwMode="auto">
                <a:xfrm>
                  <a:off x="4710113" y="619442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68" name="图形"/>
                <p:cNvSpPr>
                  <a:spLocks noChangeArrowheads="1"/>
                </p:cNvSpPr>
                <p:nvPr/>
              </p:nvSpPr>
              <p:spPr bwMode="auto">
                <a:xfrm>
                  <a:off x="4505325" y="6086475"/>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69" name="图形"/>
                <p:cNvSpPr>
                  <a:spLocks noChangeArrowheads="1"/>
                </p:cNvSpPr>
                <p:nvPr/>
              </p:nvSpPr>
              <p:spPr bwMode="auto">
                <a:xfrm>
                  <a:off x="4310063" y="5964238"/>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70" name="图形"/>
                <p:cNvSpPr>
                  <a:spLocks noChangeArrowheads="1"/>
                </p:cNvSpPr>
                <p:nvPr/>
              </p:nvSpPr>
              <p:spPr bwMode="auto">
                <a:xfrm>
                  <a:off x="4124325" y="5826125"/>
                  <a:ext cx="65088"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71" name="图形"/>
                <p:cNvSpPr>
                  <a:spLocks noChangeArrowheads="1"/>
                </p:cNvSpPr>
                <p:nvPr/>
              </p:nvSpPr>
              <p:spPr bwMode="auto">
                <a:xfrm>
                  <a:off x="3948113" y="567531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72" name="图形"/>
                <p:cNvSpPr>
                  <a:spLocks noChangeArrowheads="1"/>
                </p:cNvSpPr>
                <p:nvPr/>
              </p:nvSpPr>
              <p:spPr bwMode="auto">
                <a:xfrm>
                  <a:off x="3786188" y="55133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73" name="图形"/>
                <p:cNvSpPr>
                  <a:spLocks noChangeArrowheads="1"/>
                </p:cNvSpPr>
                <p:nvPr/>
              </p:nvSpPr>
              <p:spPr bwMode="auto">
                <a:xfrm>
                  <a:off x="3635375" y="5337175"/>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74" name="图形"/>
                <p:cNvSpPr>
                  <a:spLocks noChangeArrowheads="1"/>
                </p:cNvSpPr>
                <p:nvPr/>
              </p:nvSpPr>
              <p:spPr bwMode="auto">
                <a:xfrm>
                  <a:off x="3497263" y="5151438"/>
                  <a:ext cx="55563"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75" name="图形"/>
                <p:cNvSpPr>
                  <a:spLocks noChangeArrowheads="1"/>
                </p:cNvSpPr>
                <p:nvPr/>
              </p:nvSpPr>
              <p:spPr bwMode="auto">
                <a:xfrm>
                  <a:off x="3373438" y="495617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76" name="图形"/>
                <p:cNvSpPr>
                  <a:spLocks noChangeArrowheads="1"/>
                </p:cNvSpPr>
                <p:nvPr/>
              </p:nvSpPr>
              <p:spPr bwMode="auto">
                <a:xfrm>
                  <a:off x="3265488" y="475138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77" name="图形"/>
                <p:cNvSpPr>
                  <a:spLocks noChangeArrowheads="1"/>
                </p:cNvSpPr>
                <p:nvPr/>
              </p:nvSpPr>
              <p:spPr bwMode="auto">
                <a:xfrm>
                  <a:off x="3173413" y="4538663"/>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78" name="图形"/>
                <p:cNvSpPr>
                  <a:spLocks noChangeArrowheads="1"/>
                </p:cNvSpPr>
                <p:nvPr/>
              </p:nvSpPr>
              <p:spPr bwMode="auto">
                <a:xfrm>
                  <a:off x="3095625" y="43195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79" name="图形"/>
                <p:cNvSpPr>
                  <a:spLocks noChangeArrowheads="1"/>
                </p:cNvSpPr>
                <p:nvPr/>
              </p:nvSpPr>
              <p:spPr bwMode="auto">
                <a:xfrm>
                  <a:off x="3036888" y="4095750"/>
                  <a:ext cx="49213"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80" name="图形"/>
                <p:cNvSpPr>
                  <a:spLocks noChangeArrowheads="1"/>
                </p:cNvSpPr>
                <p:nvPr/>
              </p:nvSpPr>
              <p:spPr bwMode="auto">
                <a:xfrm>
                  <a:off x="2992438" y="386715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81" name="图形"/>
                <p:cNvSpPr>
                  <a:spLocks noChangeArrowheads="1"/>
                </p:cNvSpPr>
                <p:nvPr/>
              </p:nvSpPr>
              <p:spPr bwMode="auto">
                <a:xfrm>
                  <a:off x="2967038" y="36369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82" name="图形"/>
                <p:cNvSpPr>
                  <a:spLocks noChangeArrowheads="1"/>
                </p:cNvSpPr>
                <p:nvPr/>
              </p:nvSpPr>
              <p:spPr bwMode="auto">
                <a:xfrm>
                  <a:off x="2959100" y="3403600"/>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83" name="图形"/>
                <p:cNvSpPr>
                  <a:spLocks noChangeArrowheads="1"/>
                </p:cNvSpPr>
                <p:nvPr/>
              </p:nvSpPr>
              <p:spPr bwMode="auto">
                <a:xfrm>
                  <a:off x="2971800" y="3176588"/>
                  <a:ext cx="39688"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84" name="图形"/>
                <p:cNvSpPr>
                  <a:spLocks noChangeArrowheads="1"/>
                </p:cNvSpPr>
                <p:nvPr/>
              </p:nvSpPr>
              <p:spPr bwMode="auto">
                <a:xfrm>
                  <a:off x="2995613" y="2943225"/>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85" name="图形"/>
                <p:cNvSpPr>
                  <a:spLocks noChangeArrowheads="1"/>
                </p:cNvSpPr>
                <p:nvPr/>
              </p:nvSpPr>
              <p:spPr bwMode="auto">
                <a:xfrm>
                  <a:off x="3036888" y="2713038"/>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86" name="图形"/>
                <p:cNvSpPr>
                  <a:spLocks noChangeArrowheads="1"/>
                </p:cNvSpPr>
                <p:nvPr/>
              </p:nvSpPr>
              <p:spPr bwMode="auto">
                <a:xfrm>
                  <a:off x="3094038" y="24844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87" name="图形"/>
                <p:cNvSpPr>
                  <a:spLocks noChangeArrowheads="1"/>
                </p:cNvSpPr>
                <p:nvPr/>
              </p:nvSpPr>
              <p:spPr bwMode="auto">
                <a:xfrm>
                  <a:off x="3168650" y="22621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88" name="图形"/>
                <p:cNvSpPr>
                  <a:spLocks noChangeArrowheads="1"/>
                </p:cNvSpPr>
                <p:nvPr/>
              </p:nvSpPr>
              <p:spPr bwMode="auto">
                <a:xfrm>
                  <a:off x="3259138" y="2046288"/>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89" name="图形"/>
                <p:cNvSpPr>
                  <a:spLocks noChangeArrowheads="1"/>
                </p:cNvSpPr>
                <p:nvPr/>
              </p:nvSpPr>
              <p:spPr bwMode="auto">
                <a:xfrm>
                  <a:off x="3365500" y="1838325"/>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0" name="图形"/>
                <p:cNvSpPr>
                  <a:spLocks noChangeArrowheads="1"/>
                </p:cNvSpPr>
                <p:nvPr/>
              </p:nvSpPr>
              <p:spPr bwMode="auto">
                <a:xfrm>
                  <a:off x="3487738" y="1639888"/>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1" name="图形"/>
                <p:cNvSpPr>
                  <a:spLocks noChangeArrowheads="1"/>
                </p:cNvSpPr>
                <p:nvPr/>
              </p:nvSpPr>
              <p:spPr bwMode="auto">
                <a:xfrm>
                  <a:off x="3624263" y="145256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2" name="图形"/>
                <p:cNvSpPr>
                  <a:spLocks noChangeArrowheads="1"/>
                </p:cNvSpPr>
                <p:nvPr/>
              </p:nvSpPr>
              <p:spPr bwMode="auto">
                <a:xfrm>
                  <a:off x="3776663" y="12763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3" name="图形"/>
                <p:cNvSpPr>
                  <a:spLocks noChangeArrowheads="1"/>
                </p:cNvSpPr>
                <p:nvPr/>
              </p:nvSpPr>
              <p:spPr bwMode="auto">
                <a:xfrm>
                  <a:off x="3941763" y="11112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4" name="图形"/>
                <p:cNvSpPr>
                  <a:spLocks noChangeArrowheads="1"/>
                </p:cNvSpPr>
                <p:nvPr/>
              </p:nvSpPr>
              <p:spPr bwMode="auto">
                <a:xfrm>
                  <a:off x="4117975" y="960438"/>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5" name="图形"/>
                <p:cNvSpPr>
                  <a:spLocks noChangeArrowheads="1"/>
                </p:cNvSpPr>
                <p:nvPr/>
              </p:nvSpPr>
              <p:spPr bwMode="auto">
                <a:xfrm>
                  <a:off x="4305300" y="822325"/>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6" name="图形"/>
                <p:cNvSpPr>
                  <a:spLocks noChangeArrowheads="1"/>
                </p:cNvSpPr>
                <p:nvPr/>
              </p:nvSpPr>
              <p:spPr bwMode="auto">
                <a:xfrm>
                  <a:off x="4502150" y="696913"/>
                  <a:ext cx="74613"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7" name="图形"/>
                <p:cNvSpPr>
                  <a:spLocks noChangeArrowheads="1"/>
                </p:cNvSpPr>
                <p:nvPr/>
              </p:nvSpPr>
              <p:spPr bwMode="auto">
                <a:xfrm>
                  <a:off x="4708525" y="588963"/>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8" name="图形"/>
                <p:cNvSpPr>
                  <a:spLocks noChangeArrowheads="1"/>
                </p:cNvSpPr>
                <p:nvPr/>
              </p:nvSpPr>
              <p:spPr bwMode="auto">
                <a:xfrm>
                  <a:off x="4921250" y="4953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9" name="图形"/>
                <p:cNvSpPr>
                  <a:spLocks noChangeArrowheads="1"/>
                </p:cNvSpPr>
                <p:nvPr/>
              </p:nvSpPr>
              <p:spPr bwMode="auto">
                <a:xfrm>
                  <a:off x="5141913" y="4191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00" name="图形"/>
                <p:cNvSpPr>
                  <a:spLocks noChangeArrowheads="1"/>
                </p:cNvSpPr>
                <p:nvPr/>
              </p:nvSpPr>
              <p:spPr bwMode="auto">
                <a:xfrm>
                  <a:off x="5365750" y="35877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01" name="图形"/>
                <p:cNvSpPr>
                  <a:spLocks noChangeArrowheads="1"/>
                </p:cNvSpPr>
                <p:nvPr/>
              </p:nvSpPr>
              <p:spPr bwMode="auto">
                <a:xfrm>
                  <a:off x="5594350" y="315913"/>
                  <a:ext cx="74613"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02" name="图形"/>
                <p:cNvSpPr>
                  <a:spLocks noChangeArrowheads="1"/>
                </p:cNvSpPr>
                <p:nvPr/>
              </p:nvSpPr>
              <p:spPr bwMode="auto">
                <a:xfrm>
                  <a:off x="5826125" y="28892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03" name="图形"/>
                <p:cNvSpPr>
                  <a:spLocks noChangeArrowheads="1"/>
                </p:cNvSpPr>
                <p:nvPr/>
              </p:nvSpPr>
              <p:spPr bwMode="auto">
                <a:xfrm>
                  <a:off x="6059488" y="280988"/>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04" name="图形"/>
                <p:cNvSpPr>
                  <a:spLocks noChangeArrowheads="1"/>
                </p:cNvSpPr>
                <p:nvPr/>
              </p:nvSpPr>
              <p:spPr bwMode="auto">
                <a:xfrm>
                  <a:off x="6291263" y="290513"/>
                  <a:ext cx="74613"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05" name="图形"/>
                <p:cNvSpPr>
                  <a:spLocks noChangeArrowheads="1"/>
                </p:cNvSpPr>
                <p:nvPr/>
              </p:nvSpPr>
              <p:spPr bwMode="auto">
                <a:xfrm>
                  <a:off x="6524625" y="315913"/>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06" name="图形"/>
                <p:cNvSpPr>
                  <a:spLocks noChangeArrowheads="1"/>
                </p:cNvSpPr>
                <p:nvPr/>
              </p:nvSpPr>
              <p:spPr bwMode="auto">
                <a:xfrm>
                  <a:off x="6753225" y="358775"/>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07" name="图形"/>
                <p:cNvSpPr>
                  <a:spLocks noChangeArrowheads="1"/>
                </p:cNvSpPr>
                <p:nvPr/>
              </p:nvSpPr>
              <p:spPr bwMode="auto">
                <a:xfrm>
                  <a:off x="6977063" y="419100"/>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08" name="图形"/>
                <p:cNvSpPr>
                  <a:spLocks noChangeArrowheads="1"/>
                </p:cNvSpPr>
                <p:nvPr/>
              </p:nvSpPr>
              <p:spPr bwMode="auto">
                <a:xfrm>
                  <a:off x="7197725" y="496888"/>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09" name="图形"/>
                <p:cNvSpPr>
                  <a:spLocks noChangeArrowheads="1"/>
                </p:cNvSpPr>
                <p:nvPr/>
              </p:nvSpPr>
              <p:spPr bwMode="auto">
                <a:xfrm>
                  <a:off x="7410450" y="590550"/>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10" name="图形"/>
                <p:cNvSpPr>
                  <a:spLocks noChangeArrowheads="1"/>
                </p:cNvSpPr>
                <p:nvPr/>
              </p:nvSpPr>
              <p:spPr bwMode="auto">
                <a:xfrm>
                  <a:off x="7616825" y="700088"/>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11" name="图形"/>
                <p:cNvSpPr>
                  <a:spLocks noChangeArrowheads="1"/>
                </p:cNvSpPr>
                <p:nvPr/>
              </p:nvSpPr>
              <p:spPr bwMode="auto">
                <a:xfrm>
                  <a:off x="7815263" y="823913"/>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12" name="图形"/>
                <p:cNvSpPr>
                  <a:spLocks noChangeArrowheads="1"/>
                </p:cNvSpPr>
                <p:nvPr/>
              </p:nvSpPr>
              <p:spPr bwMode="auto">
                <a:xfrm>
                  <a:off x="8002588" y="9620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13" name="图形"/>
                <p:cNvSpPr>
                  <a:spLocks noChangeArrowheads="1"/>
                </p:cNvSpPr>
                <p:nvPr/>
              </p:nvSpPr>
              <p:spPr bwMode="auto">
                <a:xfrm>
                  <a:off x="8178800" y="11144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14" name="图形"/>
                <p:cNvSpPr>
                  <a:spLocks noChangeArrowheads="1"/>
                </p:cNvSpPr>
                <p:nvPr/>
              </p:nvSpPr>
              <p:spPr bwMode="auto">
                <a:xfrm>
                  <a:off x="8343900" y="1279525"/>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15" name="图形"/>
                <p:cNvSpPr>
                  <a:spLocks noChangeArrowheads="1"/>
                </p:cNvSpPr>
                <p:nvPr/>
              </p:nvSpPr>
              <p:spPr bwMode="auto">
                <a:xfrm>
                  <a:off x="8496300" y="145573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16" name="图形"/>
                <p:cNvSpPr>
                  <a:spLocks noChangeArrowheads="1"/>
                </p:cNvSpPr>
                <p:nvPr/>
              </p:nvSpPr>
              <p:spPr bwMode="auto">
                <a:xfrm>
                  <a:off x="8636000" y="1643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4" name="图形"/>
                <p:cNvSpPr>
                  <a:spLocks noChangeArrowheads="1"/>
                </p:cNvSpPr>
                <p:nvPr/>
              </p:nvSpPr>
              <p:spPr bwMode="auto">
                <a:xfrm>
                  <a:off x="8759825" y="183991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5" name="图形"/>
                <p:cNvSpPr>
                  <a:spLocks noChangeArrowheads="1"/>
                </p:cNvSpPr>
                <p:nvPr/>
              </p:nvSpPr>
              <p:spPr bwMode="auto">
                <a:xfrm>
                  <a:off x="8869363" y="204628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6" name="图形"/>
                <p:cNvSpPr>
                  <a:spLocks noChangeArrowheads="1"/>
                </p:cNvSpPr>
                <p:nvPr/>
              </p:nvSpPr>
              <p:spPr bwMode="auto">
                <a:xfrm>
                  <a:off x="8963025" y="2260600"/>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7" name="图形"/>
                <p:cNvSpPr>
                  <a:spLocks noChangeArrowheads="1"/>
                </p:cNvSpPr>
                <p:nvPr/>
              </p:nvSpPr>
              <p:spPr bwMode="auto">
                <a:xfrm>
                  <a:off x="9040813" y="24796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21" name="图形"/>
                <p:cNvSpPr>
                  <a:spLocks noChangeArrowheads="1"/>
                </p:cNvSpPr>
                <p:nvPr/>
              </p:nvSpPr>
              <p:spPr bwMode="auto">
                <a:xfrm>
                  <a:off x="9101138" y="2705100"/>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22" name="图形"/>
                <p:cNvSpPr>
                  <a:spLocks noChangeArrowheads="1"/>
                </p:cNvSpPr>
                <p:nvPr/>
              </p:nvSpPr>
              <p:spPr bwMode="auto">
                <a:xfrm>
                  <a:off x="9145588" y="293370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23" name="图形"/>
                <p:cNvSpPr>
                  <a:spLocks noChangeArrowheads="1"/>
                </p:cNvSpPr>
                <p:nvPr/>
              </p:nvSpPr>
              <p:spPr bwMode="auto">
                <a:xfrm>
                  <a:off x="9172575" y="3165475"/>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24" name="图形"/>
                <p:cNvSpPr>
                  <a:spLocks noChangeArrowheads="1"/>
                </p:cNvSpPr>
                <p:nvPr/>
              </p:nvSpPr>
              <p:spPr bwMode="auto">
                <a:xfrm>
                  <a:off x="9180513" y="339725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25" name="图形"/>
                <p:cNvSpPr>
                  <a:spLocks noChangeArrowheads="1"/>
                </p:cNvSpPr>
                <p:nvPr/>
              </p:nvSpPr>
              <p:spPr bwMode="auto">
                <a:xfrm>
                  <a:off x="9172575" y="3629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26" name="图形"/>
                <p:cNvSpPr>
                  <a:spLocks noChangeArrowheads="1"/>
                </p:cNvSpPr>
                <p:nvPr/>
              </p:nvSpPr>
              <p:spPr bwMode="auto">
                <a:xfrm>
                  <a:off x="9145588" y="3859213"/>
                  <a:ext cx="61913"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27" name="图形"/>
                <p:cNvSpPr>
                  <a:spLocks noChangeArrowheads="1"/>
                </p:cNvSpPr>
                <p:nvPr/>
              </p:nvSpPr>
              <p:spPr bwMode="auto">
                <a:xfrm>
                  <a:off x="9101138" y="40862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28" name="图形"/>
                <p:cNvSpPr>
                  <a:spLocks noChangeArrowheads="1"/>
                </p:cNvSpPr>
                <p:nvPr/>
              </p:nvSpPr>
              <p:spPr bwMode="auto">
                <a:xfrm>
                  <a:off x="9039225" y="4310063"/>
                  <a:ext cx="66675"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29" name="图形"/>
                <p:cNvSpPr>
                  <a:spLocks noChangeArrowheads="1"/>
                </p:cNvSpPr>
                <p:nvPr/>
              </p:nvSpPr>
              <p:spPr bwMode="auto">
                <a:xfrm>
                  <a:off x="8959850" y="4527550"/>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30" name="图形"/>
                <p:cNvSpPr>
                  <a:spLocks noChangeArrowheads="1"/>
                </p:cNvSpPr>
                <p:nvPr/>
              </p:nvSpPr>
              <p:spPr bwMode="auto">
                <a:xfrm>
                  <a:off x="8866188" y="47402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31" name="图形"/>
                <p:cNvSpPr>
                  <a:spLocks noChangeArrowheads="1"/>
                </p:cNvSpPr>
                <p:nvPr/>
              </p:nvSpPr>
              <p:spPr bwMode="auto">
                <a:xfrm>
                  <a:off x="8755063" y="4945063"/>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32" name="图形"/>
                <p:cNvSpPr>
                  <a:spLocks noChangeArrowheads="1"/>
                </p:cNvSpPr>
                <p:nvPr/>
              </p:nvSpPr>
              <p:spPr bwMode="auto">
                <a:xfrm>
                  <a:off x="8631238" y="5140325"/>
                  <a:ext cx="76200"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33" name="图形"/>
                <p:cNvSpPr>
                  <a:spLocks noChangeArrowheads="1"/>
                </p:cNvSpPr>
                <p:nvPr/>
              </p:nvSpPr>
              <p:spPr bwMode="auto">
                <a:xfrm>
                  <a:off x="8491538" y="53260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34" name="图形"/>
                <p:cNvSpPr>
                  <a:spLocks noChangeArrowheads="1"/>
                </p:cNvSpPr>
                <p:nvPr/>
              </p:nvSpPr>
              <p:spPr bwMode="auto">
                <a:xfrm>
                  <a:off x="8337550" y="5500688"/>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35" name="图形"/>
                <p:cNvSpPr>
                  <a:spLocks noChangeArrowheads="1"/>
                </p:cNvSpPr>
                <p:nvPr/>
              </p:nvSpPr>
              <p:spPr bwMode="auto">
                <a:xfrm>
                  <a:off x="8172450" y="5664200"/>
                  <a:ext cx="84138" cy="84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36" name="图形"/>
                <p:cNvSpPr>
                  <a:spLocks noChangeArrowheads="1"/>
                </p:cNvSpPr>
                <p:nvPr/>
              </p:nvSpPr>
              <p:spPr bwMode="auto">
                <a:xfrm>
                  <a:off x="7994650" y="5815013"/>
                  <a:ext cx="87313"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37" name="图形"/>
                <p:cNvSpPr>
                  <a:spLocks noChangeArrowheads="1"/>
                </p:cNvSpPr>
                <p:nvPr/>
              </p:nvSpPr>
              <p:spPr bwMode="auto">
                <a:xfrm>
                  <a:off x="7807325" y="5953125"/>
                  <a:ext cx="87313" cy="87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38" name="图形"/>
                <p:cNvSpPr>
                  <a:spLocks noChangeArrowheads="1"/>
                </p:cNvSpPr>
                <p:nvPr/>
              </p:nvSpPr>
              <p:spPr bwMode="auto">
                <a:xfrm>
                  <a:off x="7608888" y="6075363"/>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39" name="图形"/>
                <p:cNvSpPr>
                  <a:spLocks noChangeArrowheads="1"/>
                </p:cNvSpPr>
                <p:nvPr/>
              </p:nvSpPr>
              <p:spPr bwMode="auto">
                <a:xfrm>
                  <a:off x="7402513" y="6183313"/>
                  <a:ext cx="92075"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40" name="图形"/>
                <p:cNvSpPr>
                  <a:spLocks noChangeArrowheads="1"/>
                </p:cNvSpPr>
                <p:nvPr/>
              </p:nvSpPr>
              <p:spPr bwMode="auto">
                <a:xfrm>
                  <a:off x="7188200" y="6276975"/>
                  <a:ext cx="93663"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41" name="图形"/>
                <p:cNvSpPr>
                  <a:spLocks noChangeArrowheads="1"/>
                </p:cNvSpPr>
                <p:nvPr/>
              </p:nvSpPr>
              <p:spPr bwMode="auto">
                <a:xfrm>
                  <a:off x="6969125" y="6353175"/>
                  <a:ext cx="93663"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42" name="图形"/>
                <p:cNvSpPr>
                  <a:spLocks noChangeArrowheads="1"/>
                </p:cNvSpPr>
                <p:nvPr/>
              </p:nvSpPr>
              <p:spPr bwMode="auto">
                <a:xfrm>
                  <a:off x="6743700" y="641350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43" name="图形"/>
                <p:cNvSpPr>
                  <a:spLocks noChangeArrowheads="1"/>
                </p:cNvSpPr>
                <p:nvPr/>
              </p:nvSpPr>
              <p:spPr bwMode="auto">
                <a:xfrm>
                  <a:off x="6513513" y="64563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44" name="图形"/>
                <p:cNvSpPr>
                  <a:spLocks noChangeArrowheads="1"/>
                </p:cNvSpPr>
                <p:nvPr/>
              </p:nvSpPr>
              <p:spPr bwMode="auto">
                <a:xfrm>
                  <a:off x="6283325" y="64817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45" name="图形"/>
                <p:cNvSpPr>
                  <a:spLocks noChangeArrowheads="1"/>
                </p:cNvSpPr>
                <p:nvPr/>
              </p:nvSpPr>
              <p:spPr bwMode="auto">
                <a:xfrm>
                  <a:off x="6089650" y="637857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46" name="图形"/>
                <p:cNvSpPr>
                  <a:spLocks noChangeArrowheads="1"/>
                </p:cNvSpPr>
                <p:nvPr/>
              </p:nvSpPr>
              <p:spPr bwMode="auto">
                <a:xfrm>
                  <a:off x="5856288" y="636746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47" name="图形"/>
                <p:cNvSpPr>
                  <a:spLocks noChangeArrowheads="1"/>
                </p:cNvSpPr>
                <p:nvPr/>
              </p:nvSpPr>
              <p:spPr bwMode="auto">
                <a:xfrm>
                  <a:off x="5626100" y="634047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48" name="图形"/>
                <p:cNvSpPr>
                  <a:spLocks noChangeArrowheads="1"/>
                </p:cNvSpPr>
                <p:nvPr/>
              </p:nvSpPr>
              <p:spPr bwMode="auto">
                <a:xfrm>
                  <a:off x="5395913" y="629285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49" name="图形"/>
                <p:cNvSpPr>
                  <a:spLocks noChangeArrowheads="1"/>
                </p:cNvSpPr>
                <p:nvPr/>
              </p:nvSpPr>
              <p:spPr bwMode="auto">
                <a:xfrm>
                  <a:off x="5170488" y="62277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50" name="图形"/>
                <p:cNvSpPr>
                  <a:spLocks noChangeArrowheads="1"/>
                </p:cNvSpPr>
                <p:nvPr/>
              </p:nvSpPr>
              <p:spPr bwMode="auto">
                <a:xfrm>
                  <a:off x="4949825" y="614362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51" name="图形"/>
                <p:cNvSpPr>
                  <a:spLocks noChangeArrowheads="1"/>
                </p:cNvSpPr>
                <p:nvPr/>
              </p:nvSpPr>
              <p:spPr bwMode="auto">
                <a:xfrm>
                  <a:off x="4735513" y="6043613"/>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52" name="图形"/>
                <p:cNvSpPr>
                  <a:spLocks noChangeArrowheads="1"/>
                </p:cNvSpPr>
                <p:nvPr/>
              </p:nvSpPr>
              <p:spPr bwMode="auto">
                <a:xfrm>
                  <a:off x="4530725" y="5927725"/>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53" name="图形"/>
                <p:cNvSpPr>
                  <a:spLocks noChangeArrowheads="1"/>
                </p:cNvSpPr>
                <p:nvPr/>
              </p:nvSpPr>
              <p:spPr bwMode="auto">
                <a:xfrm>
                  <a:off x="4333875" y="5794375"/>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54" name="图形"/>
                <p:cNvSpPr>
                  <a:spLocks noChangeArrowheads="1"/>
                </p:cNvSpPr>
                <p:nvPr/>
              </p:nvSpPr>
              <p:spPr bwMode="auto">
                <a:xfrm>
                  <a:off x="4149725" y="56483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55" name="图形"/>
                <p:cNvSpPr>
                  <a:spLocks noChangeArrowheads="1"/>
                </p:cNvSpPr>
                <p:nvPr/>
              </p:nvSpPr>
              <p:spPr bwMode="auto">
                <a:xfrm>
                  <a:off x="3976688" y="54879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56" name="图形"/>
                <p:cNvSpPr>
                  <a:spLocks noChangeArrowheads="1"/>
                </p:cNvSpPr>
                <p:nvPr/>
              </p:nvSpPr>
              <p:spPr bwMode="auto">
                <a:xfrm>
                  <a:off x="3816350" y="53149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57" name="图形"/>
                <p:cNvSpPr>
                  <a:spLocks noChangeArrowheads="1"/>
                </p:cNvSpPr>
                <p:nvPr/>
              </p:nvSpPr>
              <p:spPr bwMode="auto">
                <a:xfrm>
                  <a:off x="3670300" y="513238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58" name="图形"/>
                <p:cNvSpPr>
                  <a:spLocks noChangeArrowheads="1"/>
                </p:cNvSpPr>
                <p:nvPr/>
              </p:nvSpPr>
              <p:spPr bwMode="auto">
                <a:xfrm>
                  <a:off x="3540125" y="4937125"/>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59" name="图形"/>
                <p:cNvSpPr>
                  <a:spLocks noChangeArrowheads="1"/>
                </p:cNvSpPr>
                <p:nvPr/>
              </p:nvSpPr>
              <p:spPr bwMode="auto">
                <a:xfrm>
                  <a:off x="3425825" y="4735513"/>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60" name="图形"/>
                <p:cNvSpPr>
                  <a:spLocks noChangeArrowheads="1"/>
                </p:cNvSpPr>
                <p:nvPr/>
              </p:nvSpPr>
              <p:spPr bwMode="auto">
                <a:xfrm>
                  <a:off x="3327400" y="4524375"/>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61" name="图形"/>
                <p:cNvSpPr>
                  <a:spLocks noChangeArrowheads="1"/>
                </p:cNvSpPr>
                <p:nvPr/>
              </p:nvSpPr>
              <p:spPr bwMode="auto">
                <a:xfrm>
                  <a:off x="3251200" y="431006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62" name="图形"/>
                <p:cNvSpPr>
                  <a:spLocks noChangeArrowheads="1"/>
                </p:cNvSpPr>
                <p:nvPr/>
              </p:nvSpPr>
              <p:spPr bwMode="auto">
                <a:xfrm>
                  <a:off x="3195638" y="4095750"/>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63" name="图形"/>
                <p:cNvSpPr>
                  <a:spLocks noChangeArrowheads="1"/>
                </p:cNvSpPr>
                <p:nvPr/>
              </p:nvSpPr>
              <p:spPr bwMode="auto">
                <a:xfrm>
                  <a:off x="3162300" y="38782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64" name="图形"/>
                <p:cNvSpPr>
                  <a:spLocks noChangeArrowheads="1"/>
                </p:cNvSpPr>
                <p:nvPr/>
              </p:nvSpPr>
              <p:spPr bwMode="auto">
                <a:xfrm>
                  <a:off x="3141663" y="3656013"/>
                  <a:ext cx="9525"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65" name="图形"/>
                <p:cNvSpPr>
                  <a:spLocks noChangeArrowheads="1"/>
                </p:cNvSpPr>
                <p:nvPr/>
              </p:nvSpPr>
              <p:spPr bwMode="auto">
                <a:xfrm>
                  <a:off x="3135313" y="3425825"/>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66" name="图形"/>
                <p:cNvSpPr>
                  <a:spLocks noChangeArrowheads="1"/>
                </p:cNvSpPr>
                <p:nvPr/>
              </p:nvSpPr>
              <p:spPr bwMode="auto">
                <a:xfrm>
                  <a:off x="3144838" y="3194050"/>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67" name="图形"/>
                <p:cNvSpPr>
                  <a:spLocks noChangeArrowheads="1"/>
                </p:cNvSpPr>
                <p:nvPr/>
              </p:nvSpPr>
              <p:spPr bwMode="auto">
                <a:xfrm>
                  <a:off x="3170238" y="2963863"/>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68" name="图形"/>
                <p:cNvSpPr>
                  <a:spLocks noChangeArrowheads="1"/>
                </p:cNvSpPr>
                <p:nvPr/>
              </p:nvSpPr>
              <p:spPr bwMode="auto">
                <a:xfrm>
                  <a:off x="3216275" y="27352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69" name="图形"/>
                <p:cNvSpPr>
                  <a:spLocks noChangeArrowheads="1"/>
                </p:cNvSpPr>
                <p:nvPr/>
              </p:nvSpPr>
              <p:spPr bwMode="auto">
                <a:xfrm>
                  <a:off x="3278188" y="251142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70" name="图形"/>
                <p:cNvSpPr>
                  <a:spLocks noChangeArrowheads="1"/>
                </p:cNvSpPr>
                <p:nvPr/>
              </p:nvSpPr>
              <p:spPr bwMode="auto">
                <a:xfrm>
                  <a:off x="3359150" y="2293938"/>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71" name="图形"/>
                <p:cNvSpPr>
                  <a:spLocks noChangeArrowheads="1"/>
                </p:cNvSpPr>
                <p:nvPr/>
              </p:nvSpPr>
              <p:spPr bwMode="auto">
                <a:xfrm>
                  <a:off x="3455988" y="2081213"/>
                  <a:ext cx="9525"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72" name="图形"/>
                <p:cNvSpPr>
                  <a:spLocks noChangeArrowheads="1"/>
                </p:cNvSpPr>
                <p:nvPr/>
              </p:nvSpPr>
              <p:spPr bwMode="auto">
                <a:xfrm>
                  <a:off x="3567113" y="187801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73" name="图形"/>
                <p:cNvSpPr>
                  <a:spLocks noChangeArrowheads="1"/>
                </p:cNvSpPr>
                <p:nvPr/>
              </p:nvSpPr>
              <p:spPr bwMode="auto">
                <a:xfrm>
                  <a:off x="3695700" y="1684338"/>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74" name="图形"/>
                <p:cNvSpPr>
                  <a:spLocks noChangeArrowheads="1"/>
                </p:cNvSpPr>
                <p:nvPr/>
              </p:nvSpPr>
              <p:spPr bwMode="auto">
                <a:xfrm>
                  <a:off x="3838575" y="150018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75" name="图形"/>
                <p:cNvSpPr>
                  <a:spLocks noChangeArrowheads="1"/>
                </p:cNvSpPr>
                <p:nvPr/>
              </p:nvSpPr>
              <p:spPr bwMode="auto">
                <a:xfrm>
                  <a:off x="3994150" y="1328738"/>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76" name="图形"/>
                <p:cNvSpPr>
                  <a:spLocks noChangeArrowheads="1"/>
                </p:cNvSpPr>
                <p:nvPr/>
              </p:nvSpPr>
              <p:spPr bwMode="auto">
                <a:xfrm>
                  <a:off x="4164013" y="11684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77" name="图形"/>
                <p:cNvSpPr>
                  <a:spLocks noChangeArrowheads="1"/>
                </p:cNvSpPr>
                <p:nvPr/>
              </p:nvSpPr>
              <p:spPr bwMode="auto">
                <a:xfrm>
                  <a:off x="4343400" y="102393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78" name="图形"/>
                <p:cNvSpPr>
                  <a:spLocks noChangeArrowheads="1"/>
                </p:cNvSpPr>
                <p:nvPr/>
              </p:nvSpPr>
              <p:spPr bwMode="auto">
                <a:xfrm>
                  <a:off x="4535488" y="892175"/>
                  <a:ext cx="31750"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79" name="图形"/>
                <p:cNvSpPr>
                  <a:spLocks noChangeArrowheads="1"/>
                </p:cNvSpPr>
                <p:nvPr/>
              </p:nvSpPr>
              <p:spPr bwMode="auto">
                <a:xfrm>
                  <a:off x="4735513" y="77628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80" name="图形"/>
                <p:cNvSpPr>
                  <a:spLocks noChangeArrowheads="1"/>
                </p:cNvSpPr>
                <p:nvPr/>
              </p:nvSpPr>
              <p:spPr bwMode="auto">
                <a:xfrm>
                  <a:off x="4943475" y="677863"/>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81" name="图形"/>
                <p:cNvSpPr>
                  <a:spLocks noChangeArrowheads="1"/>
                </p:cNvSpPr>
                <p:nvPr/>
              </p:nvSpPr>
              <p:spPr bwMode="auto">
                <a:xfrm>
                  <a:off x="5160963" y="5953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82" name="图形"/>
                <p:cNvSpPr>
                  <a:spLocks noChangeArrowheads="1"/>
                </p:cNvSpPr>
                <p:nvPr/>
              </p:nvSpPr>
              <p:spPr bwMode="auto">
                <a:xfrm>
                  <a:off x="5381625" y="530225"/>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83" name="图形"/>
                <p:cNvSpPr>
                  <a:spLocks noChangeArrowheads="1"/>
                </p:cNvSpPr>
                <p:nvPr/>
              </p:nvSpPr>
              <p:spPr bwMode="auto">
                <a:xfrm>
                  <a:off x="5608638" y="48260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84" name="图形"/>
                <p:cNvSpPr>
                  <a:spLocks noChangeArrowheads="1"/>
                </p:cNvSpPr>
                <p:nvPr/>
              </p:nvSpPr>
              <p:spPr bwMode="auto">
                <a:xfrm>
                  <a:off x="5837238" y="45402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85" name="图形"/>
                <p:cNvSpPr>
                  <a:spLocks noChangeArrowheads="1"/>
                </p:cNvSpPr>
                <p:nvPr/>
              </p:nvSpPr>
              <p:spPr bwMode="auto">
                <a:xfrm>
                  <a:off x="6067425" y="442913"/>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86" name="图形"/>
                <p:cNvSpPr>
                  <a:spLocks noChangeArrowheads="1"/>
                </p:cNvSpPr>
                <p:nvPr/>
              </p:nvSpPr>
              <p:spPr bwMode="auto">
                <a:xfrm>
                  <a:off x="6297613" y="450850"/>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87" name="图形"/>
                <p:cNvSpPr>
                  <a:spLocks noChangeArrowheads="1"/>
                </p:cNvSpPr>
                <p:nvPr/>
              </p:nvSpPr>
              <p:spPr bwMode="auto">
                <a:xfrm>
                  <a:off x="6526213" y="476250"/>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88" name="图形"/>
                <p:cNvSpPr>
                  <a:spLocks noChangeArrowheads="1"/>
                </p:cNvSpPr>
                <p:nvPr/>
              </p:nvSpPr>
              <p:spPr bwMode="auto">
                <a:xfrm>
                  <a:off x="6751638" y="519113"/>
                  <a:ext cx="69850"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89" name="图形"/>
                <p:cNvSpPr>
                  <a:spLocks noChangeArrowheads="1"/>
                </p:cNvSpPr>
                <p:nvPr/>
              </p:nvSpPr>
              <p:spPr bwMode="auto">
                <a:xfrm>
                  <a:off x="6973888" y="581025"/>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90" name="图形"/>
                <p:cNvSpPr>
                  <a:spLocks noChangeArrowheads="1"/>
                </p:cNvSpPr>
                <p:nvPr/>
              </p:nvSpPr>
              <p:spPr bwMode="auto">
                <a:xfrm>
                  <a:off x="7189788" y="658813"/>
                  <a:ext cx="77788"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91" name="图形"/>
                <p:cNvSpPr>
                  <a:spLocks noChangeArrowheads="1"/>
                </p:cNvSpPr>
                <p:nvPr/>
              </p:nvSpPr>
              <p:spPr bwMode="auto">
                <a:xfrm>
                  <a:off x="7397750" y="754063"/>
                  <a:ext cx="82550" cy="809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92" name="图形"/>
                <p:cNvSpPr>
                  <a:spLocks noChangeArrowheads="1"/>
                </p:cNvSpPr>
                <p:nvPr/>
              </p:nvSpPr>
              <p:spPr bwMode="auto">
                <a:xfrm>
                  <a:off x="7599363" y="865188"/>
                  <a:ext cx="85725"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93" name="图形"/>
                <p:cNvSpPr>
                  <a:spLocks noChangeArrowheads="1"/>
                </p:cNvSpPr>
                <p:nvPr/>
              </p:nvSpPr>
              <p:spPr bwMode="auto">
                <a:xfrm>
                  <a:off x="7789863" y="992188"/>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94" name="图形"/>
                <p:cNvSpPr>
                  <a:spLocks noChangeArrowheads="1"/>
                </p:cNvSpPr>
                <p:nvPr/>
              </p:nvSpPr>
              <p:spPr bwMode="auto">
                <a:xfrm>
                  <a:off x="7970838" y="1135063"/>
                  <a:ext cx="92075" cy="92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95" name="图形"/>
                <p:cNvSpPr>
                  <a:spLocks noChangeArrowheads="1"/>
                </p:cNvSpPr>
                <p:nvPr/>
              </p:nvSpPr>
              <p:spPr bwMode="auto">
                <a:xfrm>
                  <a:off x="8139113" y="1290638"/>
                  <a:ext cx="96838"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96" name="图形"/>
                <p:cNvSpPr>
                  <a:spLocks noChangeArrowheads="1"/>
                </p:cNvSpPr>
                <p:nvPr/>
              </p:nvSpPr>
              <p:spPr bwMode="auto">
                <a:xfrm>
                  <a:off x="8294688" y="14589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97" name="图形"/>
                <p:cNvSpPr>
                  <a:spLocks noChangeArrowheads="1"/>
                </p:cNvSpPr>
                <p:nvPr/>
              </p:nvSpPr>
              <p:spPr bwMode="auto">
                <a:xfrm>
                  <a:off x="8439150" y="1641475"/>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98" name="图形"/>
                <p:cNvSpPr>
                  <a:spLocks noChangeArrowheads="1"/>
                </p:cNvSpPr>
                <p:nvPr/>
              </p:nvSpPr>
              <p:spPr bwMode="auto">
                <a:xfrm>
                  <a:off x="8567738" y="1833563"/>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399" name="图形"/>
                <p:cNvSpPr>
                  <a:spLocks noChangeArrowheads="1"/>
                </p:cNvSpPr>
                <p:nvPr/>
              </p:nvSpPr>
              <p:spPr bwMode="auto">
                <a:xfrm>
                  <a:off x="8682038" y="2035175"/>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00" name="图形"/>
                <p:cNvSpPr>
                  <a:spLocks noChangeArrowheads="1"/>
                </p:cNvSpPr>
                <p:nvPr/>
              </p:nvSpPr>
              <p:spPr bwMode="auto">
                <a:xfrm>
                  <a:off x="8780463" y="22463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01" name="图形"/>
                <p:cNvSpPr>
                  <a:spLocks noChangeArrowheads="1"/>
                </p:cNvSpPr>
                <p:nvPr/>
              </p:nvSpPr>
              <p:spPr bwMode="auto">
                <a:xfrm>
                  <a:off x="8863013" y="2466975"/>
                  <a:ext cx="95250"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02" name="图形"/>
                <p:cNvSpPr>
                  <a:spLocks noChangeArrowheads="1"/>
                </p:cNvSpPr>
                <p:nvPr/>
              </p:nvSpPr>
              <p:spPr bwMode="auto">
                <a:xfrm>
                  <a:off x="8934450" y="26987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03" name="图形"/>
                <p:cNvSpPr>
                  <a:spLocks noChangeArrowheads="1"/>
                </p:cNvSpPr>
                <p:nvPr/>
              </p:nvSpPr>
              <p:spPr bwMode="auto">
                <a:xfrm>
                  <a:off x="8990013" y="29352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04" name="图形"/>
                <p:cNvSpPr>
                  <a:spLocks noChangeArrowheads="1"/>
                </p:cNvSpPr>
                <p:nvPr/>
              </p:nvSpPr>
              <p:spPr bwMode="auto">
                <a:xfrm>
                  <a:off x="9024938" y="31734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05" name="图形"/>
                <p:cNvSpPr>
                  <a:spLocks noChangeArrowheads="1"/>
                </p:cNvSpPr>
                <p:nvPr/>
              </p:nvSpPr>
              <p:spPr bwMode="auto">
                <a:xfrm>
                  <a:off x="9037638" y="3409950"/>
                  <a:ext cx="36513"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06" name="图形"/>
                <p:cNvSpPr>
                  <a:spLocks noChangeArrowheads="1"/>
                </p:cNvSpPr>
                <p:nvPr/>
              </p:nvSpPr>
              <p:spPr bwMode="auto">
                <a:xfrm>
                  <a:off x="9029700" y="3643313"/>
                  <a:ext cx="33338"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07" name="图形"/>
                <p:cNvSpPr>
                  <a:spLocks noChangeArrowheads="1"/>
                </p:cNvSpPr>
                <p:nvPr/>
              </p:nvSpPr>
              <p:spPr bwMode="auto">
                <a:xfrm>
                  <a:off x="9005888" y="38750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08" name="图形"/>
                <p:cNvSpPr>
                  <a:spLocks noChangeArrowheads="1"/>
                </p:cNvSpPr>
                <p:nvPr/>
              </p:nvSpPr>
              <p:spPr bwMode="auto">
                <a:xfrm>
                  <a:off x="8961438" y="4105275"/>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09" name="图形"/>
                <p:cNvSpPr>
                  <a:spLocks noChangeArrowheads="1"/>
                </p:cNvSpPr>
                <p:nvPr/>
              </p:nvSpPr>
              <p:spPr bwMode="auto">
                <a:xfrm>
                  <a:off x="8899525" y="4329113"/>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0" name="图形"/>
                <p:cNvSpPr>
                  <a:spLocks noChangeArrowheads="1"/>
                </p:cNvSpPr>
                <p:nvPr/>
              </p:nvSpPr>
              <p:spPr bwMode="auto">
                <a:xfrm>
                  <a:off x="8820150" y="4548188"/>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1" name="图形"/>
                <p:cNvSpPr>
                  <a:spLocks noChangeArrowheads="1"/>
                </p:cNvSpPr>
                <p:nvPr/>
              </p:nvSpPr>
              <p:spPr bwMode="auto">
                <a:xfrm>
                  <a:off x="8724900" y="4760913"/>
                  <a:ext cx="17463"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2" name="图形"/>
                <p:cNvSpPr>
                  <a:spLocks noChangeArrowheads="1"/>
                </p:cNvSpPr>
                <p:nvPr/>
              </p:nvSpPr>
              <p:spPr bwMode="auto">
                <a:xfrm>
                  <a:off x="8612188" y="496411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3" name="图形"/>
                <p:cNvSpPr>
                  <a:spLocks noChangeArrowheads="1"/>
                </p:cNvSpPr>
                <p:nvPr/>
              </p:nvSpPr>
              <p:spPr bwMode="auto">
                <a:xfrm>
                  <a:off x="8483600" y="5157788"/>
                  <a:ext cx="14288"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4" name="图形"/>
                <p:cNvSpPr>
                  <a:spLocks noChangeArrowheads="1"/>
                </p:cNvSpPr>
                <p:nvPr/>
              </p:nvSpPr>
              <p:spPr bwMode="auto">
                <a:xfrm>
                  <a:off x="8340725" y="53403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5" name="图形"/>
                <p:cNvSpPr>
                  <a:spLocks noChangeArrowheads="1"/>
                </p:cNvSpPr>
                <p:nvPr/>
              </p:nvSpPr>
              <p:spPr bwMode="auto">
                <a:xfrm>
                  <a:off x="8183563" y="5511800"/>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6" name="图形"/>
                <p:cNvSpPr>
                  <a:spLocks noChangeArrowheads="1"/>
                </p:cNvSpPr>
                <p:nvPr/>
              </p:nvSpPr>
              <p:spPr bwMode="auto">
                <a:xfrm>
                  <a:off x="8012113" y="56689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7" name="图形"/>
                <p:cNvSpPr>
                  <a:spLocks noChangeArrowheads="1"/>
                </p:cNvSpPr>
                <p:nvPr/>
              </p:nvSpPr>
              <p:spPr bwMode="auto">
                <a:xfrm>
                  <a:off x="7831138" y="581342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8" name="图形"/>
                <p:cNvSpPr>
                  <a:spLocks noChangeArrowheads="1"/>
                </p:cNvSpPr>
                <p:nvPr/>
              </p:nvSpPr>
              <p:spPr bwMode="auto">
                <a:xfrm>
                  <a:off x="7637463" y="59420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9" name="图形"/>
                <p:cNvSpPr>
                  <a:spLocks noChangeArrowheads="1"/>
                </p:cNvSpPr>
                <p:nvPr/>
              </p:nvSpPr>
              <p:spPr bwMode="auto">
                <a:xfrm>
                  <a:off x="7435850" y="60563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20" name="图形"/>
                <p:cNvSpPr>
                  <a:spLocks noChangeArrowheads="1"/>
                </p:cNvSpPr>
                <p:nvPr/>
              </p:nvSpPr>
              <p:spPr bwMode="auto">
                <a:xfrm>
                  <a:off x="7224713" y="61531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21" name="图形"/>
                <p:cNvSpPr>
                  <a:spLocks noChangeArrowheads="1"/>
                </p:cNvSpPr>
                <p:nvPr/>
              </p:nvSpPr>
              <p:spPr bwMode="auto">
                <a:xfrm>
                  <a:off x="7005638" y="6234113"/>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22" name="图形"/>
                <p:cNvSpPr>
                  <a:spLocks noChangeArrowheads="1"/>
                </p:cNvSpPr>
                <p:nvPr/>
              </p:nvSpPr>
              <p:spPr bwMode="auto">
                <a:xfrm>
                  <a:off x="6781800" y="629602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23" name="图形"/>
                <p:cNvSpPr>
                  <a:spLocks noChangeArrowheads="1"/>
                </p:cNvSpPr>
                <p:nvPr/>
              </p:nvSpPr>
              <p:spPr bwMode="auto">
                <a:xfrm>
                  <a:off x="6554788" y="634206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24" name="图形"/>
                <p:cNvSpPr>
                  <a:spLocks noChangeArrowheads="1"/>
                </p:cNvSpPr>
                <p:nvPr/>
              </p:nvSpPr>
              <p:spPr bwMode="auto">
                <a:xfrm>
                  <a:off x="6324600" y="63690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25" name="图形"/>
                <p:cNvSpPr>
                  <a:spLocks noChangeArrowheads="1"/>
                </p:cNvSpPr>
                <p:nvPr/>
              </p:nvSpPr>
              <p:spPr bwMode="auto">
                <a:xfrm>
                  <a:off x="6072188" y="62118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26" name="图形"/>
                <p:cNvSpPr>
                  <a:spLocks noChangeArrowheads="1"/>
                </p:cNvSpPr>
                <p:nvPr/>
              </p:nvSpPr>
              <p:spPr bwMode="auto">
                <a:xfrm>
                  <a:off x="5842000" y="6203950"/>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27" name="图形"/>
                <p:cNvSpPr>
                  <a:spLocks noChangeArrowheads="1"/>
                </p:cNvSpPr>
                <p:nvPr/>
              </p:nvSpPr>
              <p:spPr bwMode="auto">
                <a:xfrm>
                  <a:off x="5613400" y="6176963"/>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28" name="图形"/>
                <p:cNvSpPr>
                  <a:spLocks noChangeArrowheads="1"/>
                </p:cNvSpPr>
                <p:nvPr/>
              </p:nvSpPr>
              <p:spPr bwMode="auto">
                <a:xfrm>
                  <a:off x="5387975" y="6130925"/>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29" name="图形"/>
                <p:cNvSpPr>
                  <a:spLocks noChangeArrowheads="1"/>
                </p:cNvSpPr>
                <p:nvPr/>
              </p:nvSpPr>
              <p:spPr bwMode="auto">
                <a:xfrm>
                  <a:off x="5167313" y="606742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30" name="图形"/>
                <p:cNvSpPr>
                  <a:spLocks noChangeArrowheads="1"/>
                </p:cNvSpPr>
                <p:nvPr/>
              </p:nvSpPr>
              <p:spPr bwMode="auto">
                <a:xfrm>
                  <a:off x="4954588" y="5986463"/>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31" name="图形"/>
                <p:cNvSpPr>
                  <a:spLocks noChangeArrowheads="1"/>
                </p:cNvSpPr>
                <p:nvPr/>
              </p:nvSpPr>
              <p:spPr bwMode="auto">
                <a:xfrm>
                  <a:off x="4748213" y="58864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32" name="图形"/>
                <p:cNvSpPr>
                  <a:spLocks noChangeArrowheads="1"/>
                </p:cNvSpPr>
                <p:nvPr/>
              </p:nvSpPr>
              <p:spPr bwMode="auto">
                <a:xfrm>
                  <a:off x="4551363" y="577056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33" name="图形"/>
                <p:cNvSpPr>
                  <a:spLocks noChangeArrowheads="1"/>
                </p:cNvSpPr>
                <p:nvPr/>
              </p:nvSpPr>
              <p:spPr bwMode="auto">
                <a:xfrm>
                  <a:off x="4365625" y="5637213"/>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34" name="图形"/>
                <p:cNvSpPr>
                  <a:spLocks noChangeArrowheads="1"/>
                </p:cNvSpPr>
                <p:nvPr/>
              </p:nvSpPr>
              <p:spPr bwMode="auto">
                <a:xfrm>
                  <a:off x="4189413" y="5489575"/>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35" name="图形"/>
                <p:cNvSpPr>
                  <a:spLocks noChangeArrowheads="1"/>
                </p:cNvSpPr>
                <p:nvPr/>
              </p:nvSpPr>
              <p:spPr bwMode="auto">
                <a:xfrm>
                  <a:off x="4025900" y="53260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36" name="图形"/>
                <p:cNvSpPr>
                  <a:spLocks noChangeArrowheads="1"/>
                </p:cNvSpPr>
                <p:nvPr/>
              </p:nvSpPr>
              <p:spPr bwMode="auto">
                <a:xfrm>
                  <a:off x="3878263" y="5151438"/>
                  <a:ext cx="3175"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37" name="图形"/>
                <p:cNvSpPr>
                  <a:spLocks noChangeArrowheads="1"/>
                </p:cNvSpPr>
                <p:nvPr/>
              </p:nvSpPr>
              <p:spPr bwMode="auto">
                <a:xfrm>
                  <a:off x="3741738" y="4960938"/>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38" name="图形"/>
                <p:cNvSpPr>
                  <a:spLocks noChangeArrowheads="1"/>
                </p:cNvSpPr>
                <p:nvPr/>
              </p:nvSpPr>
              <p:spPr bwMode="auto">
                <a:xfrm>
                  <a:off x="3622675" y="4762500"/>
                  <a:ext cx="4763"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39" name="图形"/>
                <p:cNvSpPr>
                  <a:spLocks noChangeArrowheads="1"/>
                </p:cNvSpPr>
                <p:nvPr/>
              </p:nvSpPr>
              <p:spPr bwMode="auto">
                <a:xfrm>
                  <a:off x="3519488" y="4552950"/>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40" name="图形"/>
                <p:cNvSpPr>
                  <a:spLocks noChangeArrowheads="1"/>
                </p:cNvSpPr>
                <p:nvPr/>
              </p:nvSpPr>
              <p:spPr bwMode="auto">
                <a:xfrm>
                  <a:off x="3433763" y="4335463"/>
                  <a:ext cx="7938"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41" name="图形"/>
                <p:cNvSpPr>
                  <a:spLocks noChangeArrowheads="1"/>
                </p:cNvSpPr>
                <p:nvPr/>
              </p:nvSpPr>
              <p:spPr bwMode="auto">
                <a:xfrm>
                  <a:off x="3365500" y="4111625"/>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42" name="图形"/>
                <p:cNvSpPr>
                  <a:spLocks noChangeArrowheads="1"/>
                </p:cNvSpPr>
                <p:nvPr/>
              </p:nvSpPr>
              <p:spPr bwMode="auto">
                <a:xfrm>
                  <a:off x="3317875" y="38830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43" name="图形"/>
                <p:cNvSpPr>
                  <a:spLocks noChangeArrowheads="1"/>
                </p:cNvSpPr>
                <p:nvPr/>
              </p:nvSpPr>
              <p:spPr bwMode="auto">
                <a:xfrm>
                  <a:off x="3287713" y="3651250"/>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44" name="图形"/>
                <p:cNvSpPr>
                  <a:spLocks noChangeArrowheads="1"/>
                </p:cNvSpPr>
                <p:nvPr/>
              </p:nvSpPr>
              <p:spPr bwMode="auto">
                <a:xfrm>
                  <a:off x="3276600" y="341947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45" name="图形"/>
                <p:cNvSpPr>
                  <a:spLocks noChangeArrowheads="1"/>
                </p:cNvSpPr>
                <p:nvPr/>
              </p:nvSpPr>
              <p:spPr bwMode="auto">
                <a:xfrm>
                  <a:off x="3284538" y="3186113"/>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46" name="图形"/>
                <p:cNvSpPr>
                  <a:spLocks noChangeArrowheads="1"/>
                </p:cNvSpPr>
                <p:nvPr/>
              </p:nvSpPr>
              <p:spPr bwMode="auto">
                <a:xfrm>
                  <a:off x="3313113" y="295592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47" name="图形"/>
                <p:cNvSpPr>
                  <a:spLocks noChangeArrowheads="1"/>
                </p:cNvSpPr>
                <p:nvPr/>
              </p:nvSpPr>
              <p:spPr bwMode="auto">
                <a:xfrm>
                  <a:off x="3360738" y="2727325"/>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48" name="图形"/>
                <p:cNvSpPr>
                  <a:spLocks noChangeArrowheads="1"/>
                </p:cNvSpPr>
                <p:nvPr/>
              </p:nvSpPr>
              <p:spPr bwMode="auto">
                <a:xfrm>
                  <a:off x="3425825" y="2505075"/>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49" name="图形"/>
                <p:cNvSpPr>
                  <a:spLocks noChangeArrowheads="1"/>
                </p:cNvSpPr>
                <p:nvPr/>
              </p:nvSpPr>
              <p:spPr bwMode="auto">
                <a:xfrm>
                  <a:off x="3509963" y="22875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50" name="图形"/>
                <p:cNvSpPr>
                  <a:spLocks noChangeArrowheads="1"/>
                </p:cNvSpPr>
                <p:nvPr/>
              </p:nvSpPr>
              <p:spPr bwMode="auto">
                <a:xfrm>
                  <a:off x="3611563" y="20796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51" name="图形"/>
                <p:cNvSpPr>
                  <a:spLocks noChangeArrowheads="1"/>
                </p:cNvSpPr>
                <p:nvPr/>
              </p:nvSpPr>
              <p:spPr bwMode="auto">
                <a:xfrm>
                  <a:off x="3730625" y="187960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52" name="图形"/>
                <p:cNvSpPr>
                  <a:spLocks noChangeArrowheads="1"/>
                </p:cNvSpPr>
                <p:nvPr/>
              </p:nvSpPr>
              <p:spPr bwMode="auto">
                <a:xfrm>
                  <a:off x="3865563" y="16906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53" name="图形"/>
                <p:cNvSpPr>
                  <a:spLocks noChangeArrowheads="1"/>
                </p:cNvSpPr>
                <p:nvPr/>
              </p:nvSpPr>
              <p:spPr bwMode="auto">
                <a:xfrm>
                  <a:off x="4014788" y="15128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54" name="图形"/>
                <p:cNvSpPr>
                  <a:spLocks noChangeArrowheads="1"/>
                </p:cNvSpPr>
                <p:nvPr/>
              </p:nvSpPr>
              <p:spPr bwMode="auto">
                <a:xfrm>
                  <a:off x="4178300" y="13477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55" name="图形"/>
                <p:cNvSpPr>
                  <a:spLocks noChangeArrowheads="1"/>
                </p:cNvSpPr>
                <p:nvPr/>
              </p:nvSpPr>
              <p:spPr bwMode="auto">
                <a:xfrm>
                  <a:off x="4354513" y="119697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56" name="图形"/>
                <p:cNvSpPr>
                  <a:spLocks noChangeArrowheads="1"/>
                </p:cNvSpPr>
                <p:nvPr/>
              </p:nvSpPr>
              <p:spPr bwMode="auto">
                <a:xfrm>
                  <a:off x="4541838" y="106045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57" name="图形"/>
                <p:cNvSpPr>
                  <a:spLocks noChangeArrowheads="1"/>
                </p:cNvSpPr>
                <p:nvPr/>
              </p:nvSpPr>
              <p:spPr bwMode="auto">
                <a:xfrm>
                  <a:off x="4740275" y="939800"/>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58" name="图形"/>
                <p:cNvSpPr>
                  <a:spLocks noChangeArrowheads="1"/>
                </p:cNvSpPr>
                <p:nvPr/>
              </p:nvSpPr>
              <p:spPr bwMode="auto">
                <a:xfrm>
                  <a:off x="4948238" y="836613"/>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59" name="图形"/>
                <p:cNvSpPr>
                  <a:spLocks noChangeArrowheads="1"/>
                </p:cNvSpPr>
                <p:nvPr/>
              </p:nvSpPr>
              <p:spPr bwMode="auto">
                <a:xfrm>
                  <a:off x="5164138" y="752475"/>
                  <a:ext cx="39688"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60" name="图形"/>
                <p:cNvSpPr>
                  <a:spLocks noChangeArrowheads="1"/>
                </p:cNvSpPr>
                <p:nvPr/>
              </p:nvSpPr>
              <p:spPr bwMode="auto">
                <a:xfrm>
                  <a:off x="5384800" y="6842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61" name="图形"/>
                <p:cNvSpPr>
                  <a:spLocks noChangeArrowheads="1"/>
                </p:cNvSpPr>
                <p:nvPr/>
              </p:nvSpPr>
              <p:spPr bwMode="auto">
                <a:xfrm>
                  <a:off x="5611813" y="636588"/>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62" name="图形"/>
                <p:cNvSpPr>
                  <a:spLocks noChangeArrowheads="1"/>
                </p:cNvSpPr>
                <p:nvPr/>
              </p:nvSpPr>
              <p:spPr bwMode="auto">
                <a:xfrm>
                  <a:off x="5840413" y="606425"/>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63" name="图形"/>
                <p:cNvSpPr>
                  <a:spLocks noChangeArrowheads="1"/>
                </p:cNvSpPr>
                <p:nvPr/>
              </p:nvSpPr>
              <p:spPr bwMode="auto">
                <a:xfrm>
                  <a:off x="6072188" y="596900"/>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64" name="图形"/>
                <p:cNvSpPr>
                  <a:spLocks noChangeArrowheads="1"/>
                </p:cNvSpPr>
                <p:nvPr/>
              </p:nvSpPr>
              <p:spPr bwMode="auto">
                <a:xfrm>
                  <a:off x="6303963" y="60483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65" name="图形"/>
                <p:cNvSpPr>
                  <a:spLocks noChangeArrowheads="1"/>
                </p:cNvSpPr>
                <p:nvPr/>
              </p:nvSpPr>
              <p:spPr bwMode="auto">
                <a:xfrm>
                  <a:off x="6532563" y="631825"/>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66" name="图形"/>
                <p:cNvSpPr>
                  <a:spLocks noChangeArrowheads="1"/>
                </p:cNvSpPr>
                <p:nvPr/>
              </p:nvSpPr>
              <p:spPr bwMode="auto">
                <a:xfrm>
                  <a:off x="6759575" y="679450"/>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67" name="图形"/>
                <p:cNvSpPr>
                  <a:spLocks noChangeArrowheads="1"/>
                </p:cNvSpPr>
                <p:nvPr/>
              </p:nvSpPr>
              <p:spPr bwMode="auto">
                <a:xfrm>
                  <a:off x="6981825" y="7445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68" name="图形"/>
                <p:cNvSpPr>
                  <a:spLocks noChangeArrowheads="1"/>
                </p:cNvSpPr>
                <p:nvPr/>
              </p:nvSpPr>
              <p:spPr bwMode="auto">
                <a:xfrm>
                  <a:off x="7197725" y="82867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69" name="图形"/>
                <p:cNvSpPr>
                  <a:spLocks noChangeArrowheads="1"/>
                </p:cNvSpPr>
                <p:nvPr/>
              </p:nvSpPr>
              <p:spPr bwMode="auto">
                <a:xfrm>
                  <a:off x="7404100" y="9286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70" name="图形"/>
                <p:cNvSpPr>
                  <a:spLocks noChangeArrowheads="1"/>
                </p:cNvSpPr>
                <p:nvPr/>
              </p:nvSpPr>
              <p:spPr bwMode="auto">
                <a:xfrm>
                  <a:off x="7602538" y="104775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71" name="图形"/>
                <p:cNvSpPr>
                  <a:spLocks noChangeArrowheads="1"/>
                </p:cNvSpPr>
                <p:nvPr/>
              </p:nvSpPr>
              <p:spPr bwMode="auto">
                <a:xfrm>
                  <a:off x="7791450" y="1182688"/>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72" name="图形"/>
                <p:cNvSpPr>
                  <a:spLocks noChangeArrowheads="1"/>
                </p:cNvSpPr>
                <p:nvPr/>
              </p:nvSpPr>
              <p:spPr bwMode="auto">
                <a:xfrm>
                  <a:off x="7967663" y="13303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73" name="图形"/>
                <p:cNvSpPr>
                  <a:spLocks noChangeArrowheads="1"/>
                </p:cNvSpPr>
                <p:nvPr/>
              </p:nvSpPr>
              <p:spPr bwMode="auto">
                <a:xfrm>
                  <a:off x="8129588" y="1493838"/>
                  <a:ext cx="66675"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74" name="图形"/>
                <p:cNvSpPr>
                  <a:spLocks noChangeArrowheads="1"/>
                </p:cNvSpPr>
                <p:nvPr/>
              </p:nvSpPr>
              <p:spPr bwMode="auto">
                <a:xfrm>
                  <a:off x="8280400" y="1670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75" name="图形"/>
                <p:cNvSpPr>
                  <a:spLocks noChangeArrowheads="1"/>
                </p:cNvSpPr>
                <p:nvPr/>
              </p:nvSpPr>
              <p:spPr bwMode="auto">
                <a:xfrm>
                  <a:off x="8413750" y="1857375"/>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76" name="图形"/>
                <p:cNvSpPr>
                  <a:spLocks noChangeArrowheads="1"/>
                </p:cNvSpPr>
                <p:nvPr/>
              </p:nvSpPr>
              <p:spPr bwMode="auto">
                <a:xfrm>
                  <a:off x="8532813" y="2055813"/>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77" name="图形"/>
                <p:cNvSpPr>
                  <a:spLocks noChangeArrowheads="1"/>
                </p:cNvSpPr>
                <p:nvPr/>
              </p:nvSpPr>
              <p:spPr bwMode="auto">
                <a:xfrm>
                  <a:off x="8634413" y="22637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78" name="图形"/>
                <p:cNvSpPr>
                  <a:spLocks noChangeArrowheads="1"/>
                </p:cNvSpPr>
                <p:nvPr/>
              </p:nvSpPr>
              <p:spPr bwMode="auto">
                <a:xfrm>
                  <a:off x="8716963" y="247808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79" name="图形"/>
                <p:cNvSpPr>
                  <a:spLocks noChangeArrowheads="1"/>
                </p:cNvSpPr>
                <p:nvPr/>
              </p:nvSpPr>
              <p:spPr bwMode="auto">
                <a:xfrm>
                  <a:off x="8783638" y="270033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0" name="图形"/>
                <p:cNvSpPr>
                  <a:spLocks noChangeArrowheads="1"/>
                </p:cNvSpPr>
                <p:nvPr/>
              </p:nvSpPr>
              <p:spPr bwMode="auto">
                <a:xfrm>
                  <a:off x="8829675" y="29257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1" name="图形"/>
                <p:cNvSpPr>
                  <a:spLocks noChangeArrowheads="1"/>
                </p:cNvSpPr>
                <p:nvPr/>
              </p:nvSpPr>
              <p:spPr bwMode="auto">
                <a:xfrm>
                  <a:off x="8858250" y="31559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2" name="图形"/>
                <p:cNvSpPr>
                  <a:spLocks noChangeArrowheads="1"/>
                </p:cNvSpPr>
                <p:nvPr/>
              </p:nvSpPr>
              <p:spPr bwMode="auto">
                <a:xfrm>
                  <a:off x="8869363" y="338931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3" name="图形"/>
                <p:cNvSpPr>
                  <a:spLocks noChangeArrowheads="1"/>
                </p:cNvSpPr>
                <p:nvPr/>
              </p:nvSpPr>
              <p:spPr bwMode="auto">
                <a:xfrm>
                  <a:off x="8861425" y="3622675"/>
                  <a:ext cx="73025"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4" name="图形"/>
                <p:cNvSpPr>
                  <a:spLocks noChangeArrowheads="1"/>
                </p:cNvSpPr>
                <p:nvPr/>
              </p:nvSpPr>
              <p:spPr bwMode="auto">
                <a:xfrm>
                  <a:off x="8832850" y="3854450"/>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5" name="图形"/>
                <p:cNvSpPr>
                  <a:spLocks noChangeArrowheads="1"/>
                </p:cNvSpPr>
                <p:nvPr/>
              </p:nvSpPr>
              <p:spPr bwMode="auto">
                <a:xfrm>
                  <a:off x="8788400" y="4083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6" name="图形"/>
                <p:cNvSpPr>
                  <a:spLocks noChangeArrowheads="1"/>
                </p:cNvSpPr>
                <p:nvPr/>
              </p:nvSpPr>
              <p:spPr bwMode="auto">
                <a:xfrm>
                  <a:off x="8724900" y="43084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7" name="图形"/>
                <p:cNvSpPr>
                  <a:spLocks noChangeArrowheads="1"/>
                </p:cNvSpPr>
                <p:nvPr/>
              </p:nvSpPr>
              <p:spPr bwMode="auto">
                <a:xfrm>
                  <a:off x="8642350" y="4527550"/>
                  <a:ext cx="57150"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8" name="图形"/>
                <p:cNvSpPr>
                  <a:spLocks noChangeArrowheads="1"/>
                </p:cNvSpPr>
                <p:nvPr/>
              </p:nvSpPr>
              <p:spPr bwMode="auto">
                <a:xfrm>
                  <a:off x="8543925" y="47386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9" name="图形"/>
                <p:cNvSpPr>
                  <a:spLocks noChangeArrowheads="1"/>
                </p:cNvSpPr>
                <p:nvPr/>
              </p:nvSpPr>
              <p:spPr bwMode="auto">
                <a:xfrm>
                  <a:off x="8426450" y="4938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90" name="图形"/>
                <p:cNvSpPr>
                  <a:spLocks noChangeArrowheads="1"/>
                </p:cNvSpPr>
                <p:nvPr/>
              </p:nvSpPr>
              <p:spPr bwMode="auto">
                <a:xfrm>
                  <a:off x="8291513" y="5129213"/>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91" name="图形"/>
                <p:cNvSpPr>
                  <a:spLocks noChangeArrowheads="1"/>
                </p:cNvSpPr>
                <p:nvPr/>
              </p:nvSpPr>
              <p:spPr bwMode="auto">
                <a:xfrm>
                  <a:off x="8142288" y="53070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92" name="图形"/>
                <p:cNvSpPr>
                  <a:spLocks noChangeArrowheads="1"/>
                </p:cNvSpPr>
                <p:nvPr/>
              </p:nvSpPr>
              <p:spPr bwMode="auto">
                <a:xfrm>
                  <a:off x="7978775" y="5470525"/>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93" name="图形"/>
                <p:cNvSpPr>
                  <a:spLocks noChangeArrowheads="1"/>
                </p:cNvSpPr>
                <p:nvPr/>
              </p:nvSpPr>
              <p:spPr bwMode="auto">
                <a:xfrm>
                  <a:off x="7800975" y="5621338"/>
                  <a:ext cx="44450"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94" name="图形"/>
                <p:cNvSpPr>
                  <a:spLocks noChangeArrowheads="1"/>
                </p:cNvSpPr>
                <p:nvPr/>
              </p:nvSpPr>
              <p:spPr bwMode="auto">
                <a:xfrm>
                  <a:off x="7612063" y="5754688"/>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95" name="图形"/>
                <p:cNvSpPr>
                  <a:spLocks noChangeArrowheads="1"/>
                </p:cNvSpPr>
                <p:nvPr/>
              </p:nvSpPr>
              <p:spPr bwMode="auto">
                <a:xfrm>
                  <a:off x="7412038" y="5873750"/>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96" name="图形"/>
                <p:cNvSpPr>
                  <a:spLocks noChangeArrowheads="1"/>
                </p:cNvSpPr>
                <p:nvPr/>
              </p:nvSpPr>
              <p:spPr bwMode="auto">
                <a:xfrm>
                  <a:off x="7202488" y="5975350"/>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97" name="图形"/>
                <p:cNvSpPr>
                  <a:spLocks noChangeArrowheads="1"/>
                </p:cNvSpPr>
                <p:nvPr/>
              </p:nvSpPr>
              <p:spPr bwMode="auto">
                <a:xfrm>
                  <a:off x="6986588" y="60594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98" name="图形"/>
                <p:cNvSpPr>
                  <a:spLocks noChangeArrowheads="1"/>
                </p:cNvSpPr>
                <p:nvPr/>
              </p:nvSpPr>
              <p:spPr bwMode="auto">
                <a:xfrm>
                  <a:off x="6762750" y="6124575"/>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99" name="图形"/>
                <p:cNvSpPr>
                  <a:spLocks noChangeArrowheads="1"/>
                </p:cNvSpPr>
                <p:nvPr/>
              </p:nvSpPr>
              <p:spPr bwMode="auto">
                <a:xfrm>
                  <a:off x="6535738" y="61737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500" name="图形"/>
                <p:cNvSpPr>
                  <a:spLocks noChangeArrowheads="1"/>
                </p:cNvSpPr>
                <p:nvPr/>
              </p:nvSpPr>
              <p:spPr bwMode="auto">
                <a:xfrm>
                  <a:off x="6305550" y="6202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grpSp>
          <p:sp>
            <p:nvSpPr>
              <p:cNvPr id="122" name="图形"/>
              <p:cNvSpPr/>
              <p:nvPr/>
            </p:nvSpPr>
            <p:spPr>
              <a:xfrm>
                <a:off x="8010" y="3116"/>
                <a:ext cx="4569" cy="4569"/>
              </a:xfrm>
              <a:prstGeom prst="ellipse">
                <a:avLst/>
              </a:prstGeom>
              <a:noFill/>
              <a:ln w="82550">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26" name="图形"/>
              <p:cNvSpPr/>
              <p:nvPr/>
            </p:nvSpPr>
            <p:spPr>
              <a:xfrm>
                <a:off x="11214"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24" name="图形"/>
              <p:cNvSpPr/>
              <p:nvPr/>
            </p:nvSpPr>
            <p:spPr>
              <a:xfrm>
                <a:off x="7000"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25" name="图形"/>
              <p:cNvSpPr/>
              <p:nvPr/>
            </p:nvSpPr>
            <p:spPr>
              <a:xfrm>
                <a:off x="9107" y="1838"/>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32" name="图形"/>
              <p:cNvSpPr/>
              <p:nvPr/>
            </p:nvSpPr>
            <p:spPr>
              <a:xfrm>
                <a:off x="5737" y="842"/>
                <a:ext cx="9116" cy="9116"/>
              </a:xfrm>
              <a:prstGeom prst="ellipse">
                <a:avLst/>
              </a:prstGeom>
              <a:noFill/>
              <a:ln w="28575">
                <a:gradFill flip="none" rotWithShape="1">
                  <a:gsLst>
                    <a:gs pos="0">
                      <a:schemeClr val="accent1">
                        <a:lumMod val="20000"/>
                        <a:lumOff val="80000"/>
                        <a:alpha val="18000"/>
                      </a:schemeClr>
                    </a:gs>
                    <a:gs pos="100000">
                      <a:schemeClr val="accent1">
                        <a:lumMod val="20000"/>
                        <a:lumOff val="80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grpSp>
        <p:sp>
          <p:nvSpPr>
            <p:cNvPr id="28" name="图形"/>
            <p:cNvSpPr/>
            <p:nvPr/>
          </p:nvSpPr>
          <p:spPr>
            <a:xfrm>
              <a:off x="1720" y="330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n-ea"/>
                <a:cs typeface="思源黑体 CN Normal" panose="020B0400000000000000" charset="-122"/>
              </a:endParaRPr>
            </a:p>
          </p:txBody>
        </p:sp>
        <p:grpSp>
          <p:nvGrpSpPr>
            <p:cNvPr id="18452" name="图形"/>
            <p:cNvGrpSpPr/>
            <p:nvPr/>
          </p:nvGrpSpPr>
          <p:grpSpPr bwMode="auto">
            <a:xfrm>
              <a:off x="10281" y="6356"/>
              <a:ext cx="917" cy="929"/>
              <a:chOff x="0" y="0"/>
              <a:chExt cx="233" cy="236"/>
            </a:xfrm>
            <a:solidFill>
              <a:schemeClr val="bg1"/>
            </a:solidFill>
          </p:grpSpPr>
          <p:sp>
            <p:nvSpPr>
              <p:cNvPr id="18453" name="图形"/>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思源黑体 CN Normal" panose="020B0400000000000000" charset="-122"/>
                </a:endParaRPr>
              </a:p>
            </p:txBody>
          </p:sp>
          <p:sp>
            <p:nvSpPr>
              <p:cNvPr id="18454" name="图形"/>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思源黑体 CN Normal" panose="020B0400000000000000" charset="-122"/>
                </a:endParaRPr>
              </a:p>
            </p:txBody>
          </p:sp>
        </p:grpSp>
        <p:grpSp>
          <p:nvGrpSpPr>
            <p:cNvPr id="18455" name="图形"/>
            <p:cNvGrpSpPr/>
            <p:nvPr/>
          </p:nvGrpSpPr>
          <p:grpSpPr bwMode="auto">
            <a:xfrm>
              <a:off x="7072" y="6368"/>
              <a:ext cx="914" cy="929"/>
              <a:chOff x="0" y="0"/>
              <a:chExt cx="232" cy="236"/>
            </a:xfrm>
            <a:solidFill>
              <a:schemeClr val="bg1"/>
            </a:solidFill>
          </p:grpSpPr>
          <p:sp>
            <p:nvSpPr>
              <p:cNvPr id="18456" name="图形"/>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思源黑体 CN Normal" panose="020B0400000000000000" charset="-122"/>
                </a:endParaRPr>
              </a:p>
            </p:txBody>
          </p:sp>
          <p:sp>
            <p:nvSpPr>
              <p:cNvPr id="18457" name="图形"/>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思源黑体 CN Normal" panose="020B0400000000000000" charset="-122"/>
                </a:endParaRPr>
              </a:p>
            </p:txBody>
          </p:sp>
        </p:grpSp>
        <p:grpSp>
          <p:nvGrpSpPr>
            <p:cNvPr id="18461" name="图形"/>
            <p:cNvGrpSpPr/>
            <p:nvPr/>
          </p:nvGrpSpPr>
          <p:grpSpPr bwMode="auto">
            <a:xfrm>
              <a:off x="8627" y="3562"/>
              <a:ext cx="1003" cy="998"/>
              <a:chOff x="0" y="0"/>
              <a:chExt cx="231" cy="230"/>
            </a:xfrm>
            <a:solidFill>
              <a:schemeClr val="bg1"/>
            </a:solidFill>
          </p:grpSpPr>
          <p:sp>
            <p:nvSpPr>
              <p:cNvPr id="18462" name="图形"/>
              <p:cNvSpPr>
                <a:spLocks noEditPoints="1"/>
              </p:cNvSpPr>
              <p:nvPr/>
            </p:nvSpPr>
            <p:spPr bwMode="auto">
              <a:xfrm>
                <a:off x="0" y="0"/>
                <a:ext cx="231" cy="230"/>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9 h 106"/>
                  <a:gd name="T12" fmla="*/ 9 w 106"/>
                  <a:gd name="T13" fmla="*/ 53 h 106"/>
                  <a:gd name="T14" fmla="*/ 53 w 106"/>
                  <a:gd name="T15" fmla="*/ 97 h 106"/>
                  <a:gd name="T16" fmla="*/ 97 w 106"/>
                  <a:gd name="T17" fmla="*/ 53 h 106"/>
                  <a:gd name="T18" fmla="*/ 53 w 106"/>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9"/>
                    </a:moveTo>
                    <a:cubicBezTo>
                      <a:pt x="29" y="9"/>
                      <a:pt x="9" y="29"/>
                      <a:pt x="9" y="53"/>
                    </a:cubicBezTo>
                    <a:cubicBezTo>
                      <a:pt x="9" y="77"/>
                      <a:pt x="29" y="97"/>
                      <a:pt x="53" y="97"/>
                    </a:cubicBezTo>
                    <a:cubicBezTo>
                      <a:pt x="77" y="97"/>
                      <a:pt x="97" y="77"/>
                      <a:pt x="97" y="53"/>
                    </a:cubicBezTo>
                    <a:cubicBezTo>
                      <a:pt x="97" y="29"/>
                      <a:pt x="77" y="9"/>
                      <a:pt x="5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思源黑体 CN Normal" panose="020B0400000000000000" charset="-122"/>
                </a:endParaRPr>
              </a:p>
            </p:txBody>
          </p:sp>
          <p:sp>
            <p:nvSpPr>
              <p:cNvPr id="18463" name="图形"/>
              <p:cNvSpPr/>
              <p:nvPr/>
            </p:nvSpPr>
            <p:spPr bwMode="auto">
              <a:xfrm>
                <a:off x="104" y="43"/>
                <a:ext cx="72" cy="81"/>
              </a:xfrm>
              <a:custGeom>
                <a:avLst/>
                <a:gdLst>
                  <a:gd name="T0" fmla="*/ 28 w 33"/>
                  <a:gd name="T1" fmla="*/ 37 h 37"/>
                  <a:gd name="T2" fmla="*/ 5 w 33"/>
                  <a:gd name="T3" fmla="*/ 37 h 37"/>
                  <a:gd name="T4" fmla="*/ 0 w 33"/>
                  <a:gd name="T5" fmla="*/ 33 h 37"/>
                  <a:gd name="T6" fmla="*/ 0 w 33"/>
                  <a:gd name="T7" fmla="*/ 5 h 37"/>
                  <a:gd name="T8" fmla="*/ 5 w 33"/>
                  <a:gd name="T9" fmla="*/ 0 h 37"/>
                  <a:gd name="T10" fmla="*/ 9 w 33"/>
                  <a:gd name="T11" fmla="*/ 5 h 37"/>
                  <a:gd name="T12" fmla="*/ 9 w 33"/>
                  <a:gd name="T13" fmla="*/ 28 h 37"/>
                  <a:gd name="T14" fmla="*/ 28 w 33"/>
                  <a:gd name="T15" fmla="*/ 28 h 37"/>
                  <a:gd name="T16" fmla="*/ 33 w 33"/>
                  <a:gd name="T17" fmla="*/ 33 h 37"/>
                  <a:gd name="T18" fmla="*/ 28 w 33"/>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8" y="37"/>
                    </a:moveTo>
                    <a:cubicBezTo>
                      <a:pt x="5" y="37"/>
                      <a:pt x="5" y="37"/>
                      <a:pt x="5" y="37"/>
                    </a:cubicBezTo>
                    <a:cubicBezTo>
                      <a:pt x="2" y="37"/>
                      <a:pt x="0" y="35"/>
                      <a:pt x="0" y="33"/>
                    </a:cubicBezTo>
                    <a:cubicBezTo>
                      <a:pt x="0" y="5"/>
                      <a:pt x="0" y="5"/>
                      <a:pt x="0" y="5"/>
                    </a:cubicBezTo>
                    <a:cubicBezTo>
                      <a:pt x="0" y="2"/>
                      <a:pt x="2" y="0"/>
                      <a:pt x="5" y="0"/>
                    </a:cubicBezTo>
                    <a:cubicBezTo>
                      <a:pt x="7" y="0"/>
                      <a:pt x="9" y="2"/>
                      <a:pt x="9" y="5"/>
                    </a:cubicBezTo>
                    <a:cubicBezTo>
                      <a:pt x="9" y="28"/>
                      <a:pt x="9" y="28"/>
                      <a:pt x="9" y="28"/>
                    </a:cubicBezTo>
                    <a:cubicBezTo>
                      <a:pt x="28" y="28"/>
                      <a:pt x="28" y="28"/>
                      <a:pt x="28" y="28"/>
                    </a:cubicBezTo>
                    <a:cubicBezTo>
                      <a:pt x="31" y="28"/>
                      <a:pt x="33" y="30"/>
                      <a:pt x="33" y="33"/>
                    </a:cubicBezTo>
                    <a:cubicBezTo>
                      <a:pt x="33" y="35"/>
                      <a:pt x="31" y="37"/>
                      <a:pt x="2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思源黑体 CN Normal" panose="020B0400000000000000" charset="-122"/>
                </a:endParaRPr>
              </a:p>
            </p:txBody>
          </p:sp>
        </p:grpSp>
        <p:sp>
          <p:nvSpPr>
            <p:cNvPr id="40" name="图形"/>
            <p:cNvSpPr/>
            <p:nvPr/>
          </p:nvSpPr>
          <p:spPr>
            <a:xfrm>
              <a:off x="7978" y="4725"/>
              <a:ext cx="2460" cy="2460"/>
            </a:xfrm>
            <a:prstGeom prst="ellipse">
              <a:avLst/>
            </a:prstGeom>
            <a:solidFill>
              <a:schemeClr val="bg1"/>
            </a:soli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grpSp>
          <p:nvGrpSpPr>
            <p:cNvPr id="41" name="PA_组合 8"/>
            <p:cNvGrpSpPr/>
            <p:nvPr>
              <p:custDataLst>
                <p:tags r:id="rId1"/>
              </p:custDataLst>
            </p:nvPr>
          </p:nvGrpSpPr>
          <p:grpSpPr>
            <a:xfrm>
              <a:off x="8597" y="5186"/>
              <a:ext cx="1312" cy="1323"/>
              <a:chOff x="3236913" y="3751263"/>
              <a:chExt cx="576263" cy="581025"/>
            </a:xfrm>
            <a:gradFill>
              <a:gsLst>
                <a:gs pos="0">
                  <a:schemeClr val="accent2"/>
                </a:gs>
                <a:gs pos="100000">
                  <a:schemeClr val="accent2">
                    <a:lumMod val="60000"/>
                    <a:lumOff val="40000"/>
                  </a:schemeClr>
                </a:gs>
              </a:gsLst>
              <a:lin ang="2700000"/>
            </a:gradFill>
          </p:grpSpPr>
          <p:sp>
            <p:nvSpPr>
              <p:cNvPr id="1051" name="图形"/>
              <p:cNvSpPr/>
              <p:nvPr/>
            </p:nvSpPr>
            <p:spPr bwMode="auto">
              <a:xfrm>
                <a:off x="3551238" y="3751263"/>
                <a:ext cx="261938" cy="266700"/>
              </a:xfrm>
              <a:custGeom>
                <a:avLst/>
                <a:gdLst>
                  <a:gd name="T0" fmla="*/ 70 w 70"/>
                  <a:gd name="T1" fmla="*/ 71 h 71"/>
                  <a:gd name="T2" fmla="*/ 0 w 70"/>
                  <a:gd name="T3" fmla="*/ 71 h 71"/>
                  <a:gd name="T4" fmla="*/ 0 w 70"/>
                  <a:gd name="T5" fmla="*/ 0 h 71"/>
                  <a:gd name="T6" fmla="*/ 48 w 70"/>
                  <a:gd name="T7" fmla="*/ 22 h 71"/>
                  <a:gd name="T8" fmla="*/ 70 w 70"/>
                  <a:gd name="T9" fmla="*/ 71 h 71"/>
                </a:gdLst>
                <a:ahLst/>
                <a:cxnLst>
                  <a:cxn ang="0">
                    <a:pos x="T0" y="T1"/>
                  </a:cxn>
                  <a:cxn ang="0">
                    <a:pos x="T2" y="T3"/>
                  </a:cxn>
                  <a:cxn ang="0">
                    <a:pos x="T4" y="T5"/>
                  </a:cxn>
                  <a:cxn ang="0">
                    <a:pos x="T6" y="T7"/>
                  </a:cxn>
                  <a:cxn ang="0">
                    <a:pos x="T8" y="T9"/>
                  </a:cxn>
                </a:cxnLst>
                <a:rect l="0" t="0" r="r" b="b"/>
                <a:pathLst>
                  <a:path w="70" h="71">
                    <a:moveTo>
                      <a:pt x="70" y="71"/>
                    </a:moveTo>
                    <a:cubicBezTo>
                      <a:pt x="0" y="71"/>
                      <a:pt x="0" y="71"/>
                      <a:pt x="0" y="71"/>
                    </a:cubicBezTo>
                    <a:cubicBezTo>
                      <a:pt x="0" y="0"/>
                      <a:pt x="0" y="0"/>
                      <a:pt x="0" y="0"/>
                    </a:cubicBezTo>
                    <a:cubicBezTo>
                      <a:pt x="18" y="2"/>
                      <a:pt x="35" y="9"/>
                      <a:pt x="48" y="22"/>
                    </a:cubicBezTo>
                    <a:cubicBezTo>
                      <a:pt x="61" y="35"/>
                      <a:pt x="69" y="52"/>
                      <a:pt x="70" y="71"/>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1052" name="图形"/>
              <p:cNvSpPr>
                <a:spLocks noEditPoints="1"/>
              </p:cNvSpPr>
              <p:nvPr/>
            </p:nvSpPr>
            <p:spPr bwMode="auto">
              <a:xfrm>
                <a:off x="3236913" y="3778250"/>
                <a:ext cx="554038" cy="554038"/>
              </a:xfrm>
              <a:custGeom>
                <a:avLst/>
                <a:gdLst>
                  <a:gd name="T0" fmla="*/ 18 w 148"/>
                  <a:gd name="T1" fmla="*/ 122 h 148"/>
                  <a:gd name="T2" fmla="*/ 0 w 148"/>
                  <a:gd name="T3" fmla="*/ 73 h 148"/>
                  <a:gd name="T4" fmla="*/ 22 w 148"/>
                  <a:gd name="T5" fmla="*/ 21 h 148"/>
                  <a:gd name="T6" fmla="*/ 69 w 148"/>
                  <a:gd name="T7" fmla="*/ 0 h 148"/>
                  <a:gd name="T8" fmla="*/ 69 w 148"/>
                  <a:gd name="T9" fmla="*/ 71 h 148"/>
                  <a:gd name="T10" fmla="*/ 18 w 148"/>
                  <a:gd name="T11" fmla="*/ 122 h 148"/>
                  <a:gd name="T12" fmla="*/ 74 w 148"/>
                  <a:gd name="T13" fmla="*/ 147 h 148"/>
                  <a:gd name="T14" fmla="*/ 126 w 148"/>
                  <a:gd name="T15" fmla="*/ 126 h 148"/>
                  <a:gd name="T16" fmla="*/ 148 w 148"/>
                  <a:gd name="T17" fmla="*/ 79 h 148"/>
                  <a:gd name="T18" fmla="*/ 76 w 148"/>
                  <a:gd name="T19" fmla="*/ 79 h 148"/>
                  <a:gd name="T20" fmla="*/ 26 w 148"/>
                  <a:gd name="T21" fmla="*/ 129 h 148"/>
                  <a:gd name="T22" fmla="*/ 74 w 148"/>
                  <a:gd name="T23" fmla="*/ 147 h 148"/>
                  <a:gd name="T24" fmla="*/ 74 w 148"/>
                  <a:gd name="T25"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48">
                    <a:moveTo>
                      <a:pt x="18" y="122"/>
                    </a:moveTo>
                    <a:cubicBezTo>
                      <a:pt x="6" y="108"/>
                      <a:pt x="0" y="91"/>
                      <a:pt x="0" y="73"/>
                    </a:cubicBezTo>
                    <a:cubicBezTo>
                      <a:pt x="0" y="54"/>
                      <a:pt x="8" y="35"/>
                      <a:pt x="22" y="21"/>
                    </a:cubicBezTo>
                    <a:cubicBezTo>
                      <a:pt x="34" y="9"/>
                      <a:pt x="51" y="1"/>
                      <a:pt x="69" y="0"/>
                    </a:cubicBezTo>
                    <a:cubicBezTo>
                      <a:pt x="69" y="71"/>
                      <a:pt x="69" y="71"/>
                      <a:pt x="69" y="71"/>
                    </a:cubicBezTo>
                    <a:cubicBezTo>
                      <a:pt x="18" y="122"/>
                      <a:pt x="18" y="122"/>
                      <a:pt x="18" y="122"/>
                    </a:cubicBezTo>
                    <a:close/>
                    <a:moveTo>
                      <a:pt x="74" y="147"/>
                    </a:moveTo>
                    <a:cubicBezTo>
                      <a:pt x="94" y="147"/>
                      <a:pt x="112" y="140"/>
                      <a:pt x="126" y="126"/>
                    </a:cubicBezTo>
                    <a:cubicBezTo>
                      <a:pt x="139" y="113"/>
                      <a:pt x="147" y="97"/>
                      <a:pt x="148" y="79"/>
                    </a:cubicBezTo>
                    <a:cubicBezTo>
                      <a:pt x="76" y="79"/>
                      <a:pt x="76" y="79"/>
                      <a:pt x="76" y="79"/>
                    </a:cubicBezTo>
                    <a:cubicBezTo>
                      <a:pt x="26" y="129"/>
                      <a:pt x="26" y="129"/>
                      <a:pt x="26" y="129"/>
                    </a:cubicBezTo>
                    <a:cubicBezTo>
                      <a:pt x="39" y="141"/>
                      <a:pt x="56" y="148"/>
                      <a:pt x="74" y="147"/>
                    </a:cubicBezTo>
                    <a:cubicBezTo>
                      <a:pt x="74" y="147"/>
                      <a:pt x="74" y="147"/>
                      <a:pt x="74" y="147"/>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grpSp>
        <p:sp>
          <p:nvSpPr>
            <p:cNvPr id="42" name="图形"/>
            <p:cNvSpPr/>
            <p:nvPr/>
          </p:nvSpPr>
          <p:spPr>
            <a:xfrm>
              <a:off x="1720" y="478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n-ea"/>
                <a:cs typeface="思源黑体 CN Normal" panose="020B0400000000000000" charset="-122"/>
              </a:endParaRPr>
            </a:p>
          </p:txBody>
        </p:sp>
        <p:sp>
          <p:nvSpPr>
            <p:cNvPr id="43" name="图形"/>
            <p:cNvSpPr/>
            <p:nvPr/>
          </p:nvSpPr>
          <p:spPr>
            <a:xfrm>
              <a:off x="1720" y="626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n-ea"/>
                <a:cs typeface="思源黑体 CN Normal" panose="020B0400000000000000" charset="-122"/>
              </a:endParaRPr>
            </a:p>
          </p:txBody>
        </p:sp>
        <p:sp>
          <p:nvSpPr>
            <p:cNvPr id="44" name="图形"/>
            <p:cNvSpPr/>
            <p:nvPr/>
          </p:nvSpPr>
          <p:spPr>
            <a:xfrm>
              <a:off x="1720" y="774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n-ea"/>
                <a:cs typeface="思源黑体 CN Normal" panose="020B0400000000000000" charset="-122"/>
              </a:endParaRPr>
            </a:p>
          </p:txBody>
        </p:sp>
        <p:sp>
          <p:nvSpPr>
            <p:cNvPr id="45" name="图形"/>
            <p:cNvSpPr/>
            <p:nvPr/>
          </p:nvSpPr>
          <p:spPr>
            <a:xfrm>
              <a:off x="14080" y="330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n-ea"/>
                <a:cs typeface="思源黑体 CN Normal" panose="020B0400000000000000" charset="-122"/>
              </a:endParaRPr>
            </a:p>
          </p:txBody>
        </p:sp>
        <p:sp>
          <p:nvSpPr>
            <p:cNvPr id="46" name="图形"/>
            <p:cNvSpPr/>
            <p:nvPr/>
          </p:nvSpPr>
          <p:spPr>
            <a:xfrm>
              <a:off x="14080" y="478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n-ea"/>
                <a:cs typeface="思源黑体 CN Normal" panose="020B0400000000000000" charset="-122"/>
              </a:endParaRPr>
            </a:p>
          </p:txBody>
        </p:sp>
        <p:sp>
          <p:nvSpPr>
            <p:cNvPr id="47" name="图形"/>
            <p:cNvSpPr/>
            <p:nvPr/>
          </p:nvSpPr>
          <p:spPr>
            <a:xfrm>
              <a:off x="14080" y="626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n-ea"/>
                <a:cs typeface="思源黑体 CN Normal" panose="020B0400000000000000" charset="-122"/>
              </a:endParaRPr>
            </a:p>
          </p:txBody>
        </p:sp>
        <p:sp>
          <p:nvSpPr>
            <p:cNvPr id="48" name="图形"/>
            <p:cNvSpPr/>
            <p:nvPr/>
          </p:nvSpPr>
          <p:spPr>
            <a:xfrm>
              <a:off x="14080" y="774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n-ea"/>
                <a:cs typeface="思源黑体 CN Normal" panose="020B0400000000000000" charset="-122"/>
              </a:endParaRPr>
            </a:p>
          </p:txBody>
        </p:sp>
        <p:sp>
          <p:nvSpPr>
            <p:cNvPr id="130" name="图形"/>
            <p:cNvSpPr txBox="1"/>
            <p:nvPr/>
          </p:nvSpPr>
          <p:spPr>
            <a:xfrm>
              <a:off x="2094" y="6210"/>
              <a:ext cx="2216" cy="725"/>
            </a:xfrm>
            <a:prstGeom prst="rect">
              <a:avLst/>
            </a:prstGeom>
            <a:noFill/>
          </p:spPr>
          <p:txBody>
            <a:bodyPr wrap="square" rtlCol="0">
              <a:spAutoFit/>
            </a:bodyPr>
            <a:lstStyle/>
            <a:p>
              <a:r>
                <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rPr>
                <a:t>多种场景</a:t>
              </a:r>
              <a:endPar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1" name="图形"/>
            <p:cNvSpPr txBox="1"/>
            <p:nvPr/>
          </p:nvSpPr>
          <p:spPr>
            <a:xfrm>
              <a:off x="2094" y="7707"/>
              <a:ext cx="2216" cy="725"/>
            </a:xfrm>
            <a:prstGeom prst="rect">
              <a:avLst/>
            </a:prstGeom>
            <a:noFill/>
          </p:spPr>
          <p:txBody>
            <a:bodyPr wrap="square" rtlCol="0">
              <a:spAutoFit/>
            </a:bodyPr>
            <a:lstStyle/>
            <a:p>
              <a:r>
                <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rPr>
                <a:t>快速回应</a:t>
              </a:r>
              <a:endPar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9" name="图形"/>
            <p:cNvSpPr txBox="1"/>
            <p:nvPr/>
          </p:nvSpPr>
          <p:spPr>
            <a:xfrm>
              <a:off x="2094" y="4773"/>
              <a:ext cx="2216" cy="725"/>
            </a:xfrm>
            <a:prstGeom prst="rect">
              <a:avLst/>
            </a:prstGeom>
            <a:noFill/>
          </p:spPr>
          <p:txBody>
            <a:bodyPr wrap="square" rtlCol="0">
              <a:spAutoFit/>
            </a:bodyPr>
            <a:lstStyle/>
            <a:p>
              <a:r>
                <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rPr>
                <a:t>独有技术</a:t>
              </a:r>
              <a:endPar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3" name="图形"/>
            <p:cNvSpPr txBox="1"/>
            <p:nvPr/>
          </p:nvSpPr>
          <p:spPr>
            <a:xfrm>
              <a:off x="14455" y="4754"/>
              <a:ext cx="2216" cy="725"/>
            </a:xfrm>
            <a:prstGeom prst="rect">
              <a:avLst/>
            </a:prstGeom>
            <a:noFill/>
          </p:spPr>
          <p:txBody>
            <a:bodyPr wrap="square" rtlCol="0">
              <a:spAutoFit/>
            </a:bodyPr>
            <a:lstStyle/>
            <a:p>
              <a:r>
                <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rPr>
                <a:t>发货迅速</a:t>
              </a:r>
              <a:endPar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4" name="图形"/>
            <p:cNvSpPr txBox="1"/>
            <p:nvPr/>
          </p:nvSpPr>
          <p:spPr>
            <a:xfrm>
              <a:off x="14455" y="6210"/>
              <a:ext cx="2216" cy="725"/>
            </a:xfrm>
            <a:prstGeom prst="rect">
              <a:avLst/>
            </a:prstGeom>
            <a:noFill/>
          </p:spPr>
          <p:txBody>
            <a:bodyPr wrap="square" rtlCol="0">
              <a:spAutoFit/>
            </a:bodyPr>
            <a:lstStyle/>
            <a:p>
              <a:r>
                <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rPr>
                <a:t>人工算法</a:t>
              </a:r>
              <a:endPar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5" name="图形"/>
            <p:cNvSpPr txBox="1"/>
            <p:nvPr/>
          </p:nvSpPr>
          <p:spPr>
            <a:xfrm>
              <a:off x="14455" y="7707"/>
              <a:ext cx="2216" cy="725"/>
            </a:xfrm>
            <a:prstGeom prst="rect">
              <a:avLst/>
            </a:prstGeom>
            <a:noFill/>
          </p:spPr>
          <p:txBody>
            <a:bodyPr wrap="square" rtlCol="0">
              <a:spAutoFit/>
            </a:bodyPr>
            <a:lstStyle/>
            <a:p>
              <a:r>
                <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rPr>
                <a:t>一器多控</a:t>
              </a:r>
              <a:endPar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0" name="图形"/>
            <p:cNvSpPr txBox="1"/>
            <p:nvPr/>
          </p:nvSpPr>
          <p:spPr>
            <a:xfrm>
              <a:off x="2094" y="3282"/>
              <a:ext cx="2216" cy="725"/>
            </a:xfrm>
            <a:prstGeom prst="rect">
              <a:avLst/>
            </a:prstGeom>
            <a:noFill/>
          </p:spPr>
          <p:txBody>
            <a:bodyPr wrap="square" rtlCol="0">
              <a:spAutoFit/>
            </a:bodyPr>
            <a:lstStyle/>
            <a:p>
              <a:pPr algn="ctr"/>
              <a:r>
                <a:rPr lang="en-US" altLang="zh-CN" sz="2400">
                  <a:solidFill>
                    <a:schemeClr val="bg1"/>
                  </a:solidFill>
                  <a:latin typeface="思源黑体 CN Medium" panose="020B0600000000000000" charset="-122"/>
                  <a:ea typeface="思源黑体 CN Medium" panose="020B0600000000000000" charset="-122"/>
                  <a:cs typeface="思源黑体 CN Medium" panose="020B0600000000000000" charset="-122"/>
                </a:rPr>
                <a:t>AI</a:t>
              </a:r>
              <a:r>
                <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rPr>
                <a:t>智能</a:t>
              </a:r>
              <a:endPar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1" name="图形"/>
            <p:cNvSpPr txBox="1"/>
            <p:nvPr/>
          </p:nvSpPr>
          <p:spPr>
            <a:xfrm>
              <a:off x="14454" y="3289"/>
              <a:ext cx="2216" cy="725"/>
            </a:xfrm>
            <a:prstGeom prst="rect">
              <a:avLst/>
            </a:prstGeom>
            <a:noFill/>
          </p:spPr>
          <p:txBody>
            <a:bodyPr wrap="square" rtlCol="0">
              <a:spAutoFit/>
            </a:bodyPr>
            <a:lstStyle/>
            <a:p>
              <a:pPr algn="ctr"/>
              <a:r>
                <a:rPr lang="en-US" altLang="zh-CN" sz="240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1V1</a:t>
              </a:r>
              <a:r>
                <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回复</a:t>
              </a:r>
              <a:endParaRPr lang="zh-CN" altLang="en-US" sz="240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sp>
        <p:nvSpPr>
          <p:cNvPr id="53"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项目技术优势</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2"/>
    </p:custData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52"/>
                                        </p:tgtEl>
                                        <p:attrNameLst>
                                          <p:attrName>style.visibility</p:attrName>
                                        </p:attrNameLst>
                                      </p:cBhvr>
                                      <p:to>
                                        <p:strVal val="visible"/>
                                      </p:to>
                                    </p:set>
                                    <p:animEffect transition="in" filter="wheel(2)">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图形"/>
          <p:cNvGrpSpPr/>
          <p:nvPr/>
        </p:nvGrpSpPr>
        <p:grpSpPr>
          <a:xfrm>
            <a:off x="1089660" y="1783080"/>
            <a:ext cx="10012680" cy="3688080"/>
            <a:chOff x="1716" y="2808"/>
            <a:chExt cx="15768" cy="5808"/>
          </a:xfrm>
        </p:grpSpPr>
        <p:grpSp>
          <p:nvGrpSpPr>
            <p:cNvPr id="36" name="图形"/>
            <p:cNvGrpSpPr/>
            <p:nvPr/>
          </p:nvGrpSpPr>
          <p:grpSpPr>
            <a:xfrm>
              <a:off x="1716" y="2808"/>
              <a:ext cx="15768" cy="5808"/>
              <a:chOff x="1982" y="3276"/>
              <a:chExt cx="15768" cy="5808"/>
            </a:xfrm>
          </p:grpSpPr>
          <p:sp>
            <p:nvSpPr>
              <p:cNvPr id="37" name="图形"/>
              <p:cNvSpPr/>
              <p:nvPr/>
            </p:nvSpPr>
            <p:spPr>
              <a:xfrm>
                <a:off x="11037" y="3276"/>
                <a:ext cx="6713" cy="1760"/>
              </a:xfrm>
              <a:prstGeom prst="roundRect">
                <a:avLst/>
              </a:prstGeom>
              <a:solidFill>
                <a:schemeClr val="bg1"/>
              </a:solidFill>
              <a:ln>
                <a:noFill/>
              </a:ln>
              <a:effectLst>
                <a:outerShdw blurRad="596900" dist="50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50000"/>
                      <a:lumOff val="50000"/>
                    </a:schemeClr>
                  </a:solidFill>
                  <a:latin typeface="思源黑体 CN Medium" panose="020B0600000000000000" charset="-122"/>
                  <a:ea typeface="思源黑体 CN Medium" panose="020B0600000000000000" charset="-122"/>
                  <a:cs typeface="+mn-ea"/>
                  <a:sym typeface="+mn-lt"/>
                </a:endParaRPr>
              </a:p>
            </p:txBody>
          </p:sp>
          <p:sp>
            <p:nvSpPr>
              <p:cNvPr id="38" name="图形"/>
              <p:cNvSpPr/>
              <p:nvPr/>
            </p:nvSpPr>
            <p:spPr>
              <a:xfrm>
                <a:off x="11037" y="5253"/>
                <a:ext cx="6713" cy="1760"/>
              </a:xfrm>
              <a:prstGeom prst="roundRect">
                <a:avLst/>
              </a:prstGeom>
              <a:solidFill>
                <a:schemeClr val="bg1"/>
              </a:solidFill>
              <a:ln>
                <a:noFill/>
              </a:ln>
              <a:effectLst>
                <a:outerShdw blurRad="596900" dist="50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50000"/>
                      <a:lumOff val="50000"/>
                    </a:schemeClr>
                  </a:solidFill>
                  <a:latin typeface="思源黑体 CN Medium" panose="020B0600000000000000" charset="-122"/>
                  <a:ea typeface="思源黑体 CN Medium" panose="020B0600000000000000" charset="-122"/>
                  <a:cs typeface="+mn-ea"/>
                  <a:sym typeface="+mn-lt"/>
                </a:endParaRPr>
              </a:p>
            </p:txBody>
          </p:sp>
          <p:sp>
            <p:nvSpPr>
              <p:cNvPr id="39" name="图形"/>
              <p:cNvSpPr/>
              <p:nvPr/>
            </p:nvSpPr>
            <p:spPr>
              <a:xfrm>
                <a:off x="11037" y="7324"/>
                <a:ext cx="6713" cy="1760"/>
              </a:xfrm>
              <a:prstGeom prst="roundRect">
                <a:avLst/>
              </a:prstGeom>
              <a:solidFill>
                <a:schemeClr val="bg1"/>
              </a:solidFill>
              <a:ln>
                <a:noFill/>
              </a:ln>
              <a:effectLst>
                <a:outerShdw blurRad="596900" dist="50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50000"/>
                      <a:lumOff val="50000"/>
                    </a:schemeClr>
                  </a:solidFill>
                  <a:latin typeface="思源黑体 CN Medium" panose="020B0600000000000000" charset="-122"/>
                  <a:ea typeface="思源黑体 CN Medium" panose="020B0600000000000000" charset="-122"/>
                  <a:cs typeface="+mn-ea"/>
                  <a:sym typeface="+mn-lt"/>
                </a:endParaRPr>
              </a:p>
            </p:txBody>
          </p:sp>
          <p:grpSp>
            <p:nvGrpSpPr>
              <p:cNvPr id="40" name="组合 39"/>
              <p:cNvGrpSpPr/>
              <p:nvPr/>
            </p:nvGrpSpPr>
            <p:grpSpPr>
              <a:xfrm>
                <a:off x="2038" y="5923"/>
                <a:ext cx="7187" cy="3118"/>
                <a:chOff x="2208" y="6364"/>
                <a:chExt cx="7187" cy="3118"/>
              </a:xfrm>
            </p:grpSpPr>
            <p:cxnSp>
              <p:nvCxnSpPr>
                <p:cNvPr id="57" name="图形"/>
                <p:cNvCxnSpPr/>
                <p:nvPr/>
              </p:nvCxnSpPr>
              <p:spPr>
                <a:xfrm>
                  <a:off x="2208" y="6364"/>
                  <a:ext cx="0" cy="311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图形"/>
                <p:cNvSpPr/>
                <p:nvPr/>
              </p:nvSpPr>
              <p:spPr>
                <a:xfrm>
                  <a:off x="2208" y="6653"/>
                  <a:ext cx="5255" cy="500"/>
                </a:xfrm>
                <a:prstGeom prst="rect">
                  <a:avLst/>
                </a:prstGeom>
                <a:gradFill>
                  <a:gsLst>
                    <a:gs pos="0">
                      <a:schemeClr val="accent1"/>
                    </a:gs>
                    <a:gs pos="100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黑体 CN Normal" panose="020B0400000000000000" charset="-122"/>
                  </a:endParaRPr>
                </a:p>
              </p:txBody>
            </p:sp>
            <p:sp>
              <p:nvSpPr>
                <p:cNvPr id="59" name="图形"/>
                <p:cNvSpPr/>
                <p:nvPr/>
              </p:nvSpPr>
              <p:spPr>
                <a:xfrm>
                  <a:off x="2208" y="7339"/>
                  <a:ext cx="2852" cy="500"/>
                </a:xfrm>
                <a:prstGeom prst="rect">
                  <a:avLst/>
                </a:prstGeom>
                <a:gradFill>
                  <a:gsLst>
                    <a:gs pos="0">
                      <a:schemeClr val="accent2"/>
                    </a:gs>
                    <a:gs pos="100000">
                      <a:schemeClr val="accent2">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黑体 CN Normal" panose="020B0400000000000000" charset="-122"/>
                  </a:endParaRPr>
                </a:p>
              </p:txBody>
            </p:sp>
            <p:sp>
              <p:nvSpPr>
                <p:cNvPr id="60" name="图形"/>
                <p:cNvSpPr/>
                <p:nvPr/>
              </p:nvSpPr>
              <p:spPr>
                <a:xfrm>
                  <a:off x="2208" y="8026"/>
                  <a:ext cx="7187" cy="500"/>
                </a:xfrm>
                <a:prstGeom prst="rect">
                  <a:avLst/>
                </a:prstGeom>
                <a:gradFill>
                  <a:gsLst>
                    <a:gs pos="0">
                      <a:schemeClr val="accent1"/>
                    </a:gs>
                    <a:gs pos="100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黑体 CN Normal" panose="020B0400000000000000" charset="-122"/>
                  </a:endParaRPr>
                </a:p>
              </p:txBody>
            </p:sp>
            <p:sp>
              <p:nvSpPr>
                <p:cNvPr id="61" name="图形"/>
                <p:cNvSpPr/>
                <p:nvPr/>
              </p:nvSpPr>
              <p:spPr>
                <a:xfrm>
                  <a:off x="2208" y="8711"/>
                  <a:ext cx="4284" cy="500"/>
                </a:xfrm>
                <a:prstGeom prst="rect">
                  <a:avLst/>
                </a:prstGeom>
                <a:gradFill>
                  <a:gsLst>
                    <a:gs pos="0">
                      <a:schemeClr val="accent2"/>
                    </a:gs>
                    <a:gs pos="100000">
                      <a:schemeClr val="accent2">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黑体 CN Normal" panose="020B0400000000000000" charset="-122"/>
                  </a:endParaRPr>
                </a:p>
              </p:txBody>
            </p:sp>
          </p:grpSp>
          <p:sp>
            <p:nvSpPr>
              <p:cNvPr id="41" name="图形"/>
              <p:cNvSpPr txBox="1">
                <a:spLocks noChangeArrowheads="1"/>
              </p:cNvSpPr>
              <p:nvPr/>
            </p:nvSpPr>
            <p:spPr bwMode="auto">
              <a:xfrm>
                <a:off x="2632" y="3322"/>
                <a:ext cx="3952" cy="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3765" rtl="0" eaLnBrk="1" fontAlgn="auto" latinLnBrk="0" hangingPunct="1">
                  <a:lnSpc>
                    <a:spcPct val="100000"/>
                  </a:lnSpc>
                  <a:spcBef>
                    <a:spcPts val="0"/>
                  </a:spcBef>
                  <a:spcAft>
                    <a:spcPts val="0"/>
                  </a:spcAft>
                  <a:buClrTx/>
                  <a:buSzPct val="25000"/>
                  <a:buFontTx/>
                  <a:buNone/>
                  <a:defRPr/>
                </a:pPr>
                <a:r>
                  <a:rPr lang="zh-CN" altLang="en-US" sz="2800" noProof="0" dirty="0">
                    <a:ln>
                      <a:noFill/>
                    </a:ln>
                    <a:solidFill>
                      <a:schemeClr val="tx1">
                        <a:lumMod val="85000"/>
                        <a:lumOff val="15000"/>
                      </a:schemeClr>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项目发展成就</a:t>
                </a:r>
                <a:endParaRPr lang="zh-CN" altLang="en-US" sz="2800" noProof="0" dirty="0">
                  <a:ln>
                    <a:noFill/>
                  </a:ln>
                  <a:solidFill>
                    <a:schemeClr val="tx1">
                      <a:lumMod val="85000"/>
                      <a:lumOff val="15000"/>
                    </a:schemeClr>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42" name="图形"/>
              <p:cNvSpPr txBox="1">
                <a:spLocks noChangeArrowheads="1"/>
              </p:cNvSpPr>
              <p:nvPr/>
            </p:nvSpPr>
            <p:spPr bwMode="auto">
              <a:xfrm>
                <a:off x="1982" y="4159"/>
                <a:ext cx="7008"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defTabSz="685800">
                  <a:lnSpc>
                    <a:spcPct val="150000"/>
                  </a:lnSpc>
                  <a:buSzPct val="25000"/>
                  <a:defRPr/>
                </a:pPr>
                <a:r>
                  <a:rPr lang="zh-CN" altLang="en-US" sz="16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经过多年的发展与壮大。公司目前采用的线上</a:t>
                </a:r>
                <a:r>
                  <a:rPr lang="en-US" altLang="zh-CN" sz="16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6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线上的模式取得了很大的成功，加上源头厂家的直接支持，项目现已经取得如下成就</a:t>
                </a:r>
                <a:endParaRPr lang="zh-CN" altLang="en-US" sz="16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43" name="图形"/>
              <p:cNvSpPr/>
              <p:nvPr/>
            </p:nvSpPr>
            <p:spPr>
              <a:xfrm>
                <a:off x="1983" y="3449"/>
                <a:ext cx="454" cy="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思源黑体 CN Normal" panose="020B0400000000000000" charset="-122"/>
                </a:endParaRPr>
              </a:p>
            </p:txBody>
          </p:sp>
          <p:cxnSp>
            <p:nvCxnSpPr>
              <p:cNvPr id="44" name="图形"/>
              <p:cNvCxnSpPr/>
              <p:nvPr/>
            </p:nvCxnSpPr>
            <p:spPr>
              <a:xfrm rot="16200000" flipH="1">
                <a:off x="2210" y="3507"/>
                <a:ext cx="0" cy="340"/>
              </a:xfrm>
              <a:prstGeom prst="straightConnector1">
                <a:avLst/>
              </a:prstGeom>
              <a:solidFill>
                <a:srgbClr val="C7A9AC"/>
              </a:solidFill>
              <a:ln w="22225">
                <a:solidFill>
                  <a:srgbClr val="FFFFFF"/>
                </a:solidFill>
                <a:tailEnd type="arrow"/>
              </a:ln>
            </p:spPr>
            <p:style>
              <a:lnRef idx="1">
                <a:schemeClr val="accent1"/>
              </a:lnRef>
              <a:fillRef idx="0">
                <a:schemeClr val="accent1"/>
              </a:fillRef>
              <a:effectRef idx="0">
                <a:schemeClr val="accent1"/>
              </a:effectRef>
              <a:fontRef idx="minor">
                <a:schemeClr val="tx1"/>
              </a:fontRef>
            </p:style>
          </p:cxnSp>
          <p:sp>
            <p:nvSpPr>
              <p:cNvPr id="45" name="图形"/>
              <p:cNvSpPr/>
              <p:nvPr/>
            </p:nvSpPr>
            <p:spPr>
              <a:xfrm>
                <a:off x="10394" y="7562"/>
                <a:ext cx="1186" cy="13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2"/>
                  </a:gs>
                  <a:gs pos="100000">
                    <a:schemeClr val="accent2">
                      <a:lumMod val="60000"/>
                      <a:lumOff val="40000"/>
                    </a:schemeClr>
                  </a:gs>
                </a:gsLst>
                <a:lin ang="2700000" scaled="0"/>
              </a:gradFill>
              <a:ln w="25400">
                <a:solidFill>
                  <a:srgbClr val="000000">
                    <a:alpha val="0"/>
                  </a:srgbClr>
                </a:solidFill>
                <a:round/>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defRPr sz="1800"/>
                </a:pPr>
                <a:endParaRPr sz="900" dirty="0">
                  <a:cs typeface="思源黑体 CN Normal" panose="020B0400000000000000" charset="-122"/>
                </a:endParaRPr>
              </a:p>
            </p:txBody>
          </p:sp>
          <p:sp>
            <p:nvSpPr>
              <p:cNvPr id="46" name="图形"/>
              <p:cNvSpPr/>
              <p:nvPr/>
            </p:nvSpPr>
            <p:spPr>
              <a:xfrm>
                <a:off x="10394" y="5492"/>
                <a:ext cx="1186" cy="13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1"/>
                  </a:gs>
                  <a:gs pos="100000">
                    <a:schemeClr val="accent1">
                      <a:lumMod val="60000"/>
                      <a:lumOff val="40000"/>
                    </a:schemeClr>
                  </a:gs>
                </a:gsLst>
                <a:lin ang="2700000" scaled="0"/>
              </a:gradFill>
              <a:ln w="25400">
                <a:noFill/>
                <a:round/>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defRPr sz="1800"/>
                </a:pPr>
                <a:endParaRPr sz="900" dirty="0">
                  <a:cs typeface="思源黑体 CN Normal" panose="020B0400000000000000" charset="-122"/>
                </a:endParaRPr>
              </a:p>
            </p:txBody>
          </p:sp>
          <p:sp>
            <p:nvSpPr>
              <p:cNvPr id="47" name="图形"/>
              <p:cNvSpPr/>
              <p:nvPr/>
            </p:nvSpPr>
            <p:spPr>
              <a:xfrm>
                <a:off x="10394" y="3449"/>
                <a:ext cx="1186" cy="13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2"/>
                  </a:gs>
                  <a:gs pos="100000">
                    <a:schemeClr val="accent2">
                      <a:lumMod val="60000"/>
                      <a:lumOff val="40000"/>
                    </a:schemeClr>
                  </a:gs>
                </a:gsLst>
                <a:lin ang="2700000" scaled="0"/>
              </a:gradFill>
              <a:ln w="25400">
                <a:solidFill>
                  <a:srgbClr val="000000">
                    <a:alpha val="0"/>
                  </a:srgbClr>
                </a:solidFill>
                <a:round/>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defRPr sz="1800"/>
                </a:pPr>
                <a:endParaRPr sz="900" dirty="0">
                  <a:cs typeface="思源黑体 CN Normal" panose="020B0400000000000000" charset="-122"/>
                </a:endParaRPr>
              </a:p>
            </p:txBody>
          </p:sp>
          <p:sp>
            <p:nvSpPr>
              <p:cNvPr id="48" name="图形"/>
              <p:cNvSpPr/>
              <p:nvPr/>
            </p:nvSpPr>
            <p:spPr>
              <a:xfrm>
                <a:off x="10703" y="3850"/>
                <a:ext cx="563" cy="469"/>
              </a:xfrm>
              <a:custGeom>
                <a:avLst/>
                <a:gdLst/>
                <a:ahLst/>
                <a:cxnLst>
                  <a:cxn ang="0">
                    <a:pos x="wd2" y="hd2"/>
                  </a:cxn>
                  <a:cxn ang="5400000">
                    <a:pos x="wd2" y="hd2"/>
                  </a:cxn>
                  <a:cxn ang="10800000">
                    <a:pos x="wd2" y="hd2"/>
                  </a:cxn>
                  <a:cxn ang="16200000">
                    <a:pos x="wd2" y="hd2"/>
                  </a:cxn>
                </a:cxnLst>
                <a:rect l="0" t="0" r="r" b="b"/>
                <a:pathLst>
                  <a:path w="21600" h="21600" extrusionOk="0">
                    <a:moveTo>
                      <a:pt x="20263" y="3223"/>
                    </a:moveTo>
                    <a:cubicBezTo>
                      <a:pt x="20633" y="3223"/>
                      <a:pt x="20946" y="3385"/>
                      <a:pt x="21208" y="3714"/>
                    </a:cubicBezTo>
                    <a:cubicBezTo>
                      <a:pt x="21470" y="4043"/>
                      <a:pt x="21600" y="4428"/>
                      <a:pt x="21600" y="4865"/>
                    </a:cubicBezTo>
                    <a:lnTo>
                      <a:pt x="21600" y="19984"/>
                    </a:lnTo>
                    <a:cubicBezTo>
                      <a:pt x="21600" y="20422"/>
                      <a:pt x="21470" y="20804"/>
                      <a:pt x="21208" y="21121"/>
                    </a:cubicBezTo>
                    <a:cubicBezTo>
                      <a:pt x="20946" y="21441"/>
                      <a:pt x="20633" y="21600"/>
                      <a:pt x="20263" y="21600"/>
                    </a:cubicBezTo>
                    <a:lnTo>
                      <a:pt x="1349" y="21600"/>
                    </a:lnTo>
                    <a:cubicBezTo>
                      <a:pt x="982" y="21600"/>
                      <a:pt x="663" y="21441"/>
                      <a:pt x="399" y="21121"/>
                    </a:cubicBezTo>
                    <a:cubicBezTo>
                      <a:pt x="135" y="20804"/>
                      <a:pt x="0" y="20422"/>
                      <a:pt x="0" y="19984"/>
                    </a:cubicBezTo>
                    <a:lnTo>
                      <a:pt x="0" y="4865"/>
                    </a:lnTo>
                    <a:cubicBezTo>
                      <a:pt x="0" y="4428"/>
                      <a:pt x="135" y="4043"/>
                      <a:pt x="399" y="3714"/>
                    </a:cubicBezTo>
                    <a:cubicBezTo>
                      <a:pt x="663" y="3385"/>
                      <a:pt x="982" y="3223"/>
                      <a:pt x="1349" y="3223"/>
                    </a:cubicBezTo>
                    <a:lnTo>
                      <a:pt x="5638" y="3223"/>
                    </a:lnTo>
                    <a:lnTo>
                      <a:pt x="6319" y="1460"/>
                    </a:lnTo>
                    <a:cubicBezTo>
                      <a:pt x="6458" y="1058"/>
                      <a:pt x="6718" y="714"/>
                      <a:pt x="7090" y="426"/>
                    </a:cubicBezTo>
                    <a:cubicBezTo>
                      <a:pt x="7467" y="144"/>
                      <a:pt x="7839" y="0"/>
                      <a:pt x="8204" y="0"/>
                    </a:cubicBezTo>
                    <a:lnTo>
                      <a:pt x="13396" y="0"/>
                    </a:lnTo>
                    <a:cubicBezTo>
                      <a:pt x="13763" y="0"/>
                      <a:pt x="14136" y="144"/>
                      <a:pt x="14510" y="426"/>
                    </a:cubicBezTo>
                    <a:cubicBezTo>
                      <a:pt x="14885" y="714"/>
                      <a:pt x="15147" y="1058"/>
                      <a:pt x="15294" y="1460"/>
                    </a:cubicBezTo>
                    <a:lnTo>
                      <a:pt x="15962" y="3223"/>
                    </a:lnTo>
                    <a:lnTo>
                      <a:pt x="20263" y="3223"/>
                    </a:lnTo>
                    <a:close/>
                    <a:moveTo>
                      <a:pt x="10806" y="19185"/>
                    </a:moveTo>
                    <a:cubicBezTo>
                      <a:pt x="11572" y="19185"/>
                      <a:pt x="12299" y="19003"/>
                      <a:pt x="12987" y="18650"/>
                    </a:cubicBezTo>
                    <a:cubicBezTo>
                      <a:pt x="13673" y="18295"/>
                      <a:pt x="14270" y="17810"/>
                      <a:pt x="14775" y="17196"/>
                    </a:cubicBezTo>
                    <a:cubicBezTo>
                      <a:pt x="15279" y="16582"/>
                      <a:pt x="15678" y="15862"/>
                      <a:pt x="15974" y="15048"/>
                    </a:cubicBezTo>
                    <a:cubicBezTo>
                      <a:pt x="16270" y="14235"/>
                      <a:pt x="16420" y="13356"/>
                      <a:pt x="16420" y="12422"/>
                    </a:cubicBezTo>
                    <a:cubicBezTo>
                      <a:pt x="16420" y="11499"/>
                      <a:pt x="16270" y="10624"/>
                      <a:pt x="15974" y="9795"/>
                    </a:cubicBezTo>
                    <a:cubicBezTo>
                      <a:pt x="15678" y="8967"/>
                      <a:pt x="15279" y="8250"/>
                      <a:pt x="14775" y="7645"/>
                    </a:cubicBezTo>
                    <a:cubicBezTo>
                      <a:pt x="14270" y="7036"/>
                      <a:pt x="13673" y="6558"/>
                      <a:pt x="12987" y="6199"/>
                    </a:cubicBezTo>
                    <a:cubicBezTo>
                      <a:pt x="12299" y="5844"/>
                      <a:pt x="11572" y="5667"/>
                      <a:pt x="10806" y="5667"/>
                    </a:cubicBezTo>
                    <a:cubicBezTo>
                      <a:pt x="10040" y="5667"/>
                      <a:pt x="9313" y="5847"/>
                      <a:pt x="8620" y="6199"/>
                    </a:cubicBezTo>
                    <a:cubicBezTo>
                      <a:pt x="7930" y="6558"/>
                      <a:pt x="7332" y="7036"/>
                      <a:pt x="6828" y="7645"/>
                    </a:cubicBezTo>
                    <a:cubicBezTo>
                      <a:pt x="6324" y="8250"/>
                      <a:pt x="5922" y="8964"/>
                      <a:pt x="5626" y="9789"/>
                    </a:cubicBezTo>
                    <a:cubicBezTo>
                      <a:pt x="5330" y="10612"/>
                      <a:pt x="5180" y="11491"/>
                      <a:pt x="5180" y="12422"/>
                    </a:cubicBezTo>
                    <a:cubicBezTo>
                      <a:pt x="5180" y="13356"/>
                      <a:pt x="5330" y="14235"/>
                      <a:pt x="5626" y="15048"/>
                    </a:cubicBezTo>
                    <a:cubicBezTo>
                      <a:pt x="5922" y="15862"/>
                      <a:pt x="6324" y="16582"/>
                      <a:pt x="6828" y="17196"/>
                    </a:cubicBezTo>
                    <a:cubicBezTo>
                      <a:pt x="7332" y="17810"/>
                      <a:pt x="7930" y="18295"/>
                      <a:pt x="8620" y="18650"/>
                    </a:cubicBezTo>
                    <a:cubicBezTo>
                      <a:pt x="9313" y="19006"/>
                      <a:pt x="10040" y="19185"/>
                      <a:pt x="10806" y="19185"/>
                    </a:cubicBezTo>
                    <a:moveTo>
                      <a:pt x="10806" y="7833"/>
                    </a:moveTo>
                    <a:cubicBezTo>
                      <a:pt x="11337" y="7833"/>
                      <a:pt x="11834" y="7953"/>
                      <a:pt x="12295" y="8191"/>
                    </a:cubicBezTo>
                    <a:cubicBezTo>
                      <a:pt x="12755" y="8432"/>
                      <a:pt x="13159" y="8755"/>
                      <a:pt x="13502" y="9169"/>
                    </a:cubicBezTo>
                    <a:cubicBezTo>
                      <a:pt x="13847" y="9584"/>
                      <a:pt x="14118" y="10069"/>
                      <a:pt x="14317" y="10624"/>
                    </a:cubicBezTo>
                    <a:cubicBezTo>
                      <a:pt x="14515" y="11185"/>
                      <a:pt x="14615" y="11781"/>
                      <a:pt x="14615" y="12422"/>
                    </a:cubicBezTo>
                    <a:cubicBezTo>
                      <a:pt x="14615" y="13056"/>
                      <a:pt x="14515" y="13650"/>
                      <a:pt x="14317" y="14205"/>
                    </a:cubicBezTo>
                    <a:cubicBezTo>
                      <a:pt x="14118" y="14757"/>
                      <a:pt x="13847" y="15245"/>
                      <a:pt x="13502" y="15668"/>
                    </a:cubicBezTo>
                    <a:cubicBezTo>
                      <a:pt x="13159" y="16091"/>
                      <a:pt x="12752" y="16420"/>
                      <a:pt x="12290" y="16661"/>
                    </a:cubicBezTo>
                    <a:cubicBezTo>
                      <a:pt x="11825" y="16899"/>
                      <a:pt x="11330" y="17017"/>
                      <a:pt x="10806" y="17017"/>
                    </a:cubicBezTo>
                    <a:cubicBezTo>
                      <a:pt x="10275" y="17017"/>
                      <a:pt x="9778" y="16899"/>
                      <a:pt x="9313" y="16661"/>
                    </a:cubicBezTo>
                    <a:cubicBezTo>
                      <a:pt x="8848" y="16420"/>
                      <a:pt x="8444" y="16091"/>
                      <a:pt x="8101" y="15668"/>
                    </a:cubicBezTo>
                    <a:cubicBezTo>
                      <a:pt x="7756" y="15245"/>
                      <a:pt x="7484" y="14755"/>
                      <a:pt x="7286" y="14199"/>
                    </a:cubicBezTo>
                    <a:cubicBezTo>
                      <a:pt x="7085" y="13641"/>
                      <a:pt x="6985" y="13045"/>
                      <a:pt x="6985" y="12422"/>
                    </a:cubicBezTo>
                    <a:cubicBezTo>
                      <a:pt x="6985" y="11781"/>
                      <a:pt x="7085" y="11185"/>
                      <a:pt x="7286" y="10624"/>
                    </a:cubicBezTo>
                    <a:cubicBezTo>
                      <a:pt x="7484" y="10068"/>
                      <a:pt x="7756" y="9584"/>
                      <a:pt x="8101" y="9169"/>
                    </a:cubicBezTo>
                    <a:cubicBezTo>
                      <a:pt x="8444" y="8755"/>
                      <a:pt x="8848" y="8432"/>
                      <a:pt x="9313" y="8191"/>
                    </a:cubicBezTo>
                    <a:cubicBezTo>
                      <a:pt x="9778" y="7953"/>
                      <a:pt x="10275" y="7833"/>
                      <a:pt x="10806" y="7833"/>
                    </a:cubicBezTo>
                  </a:path>
                </a:pathLst>
              </a:custGeom>
              <a:solidFill>
                <a:srgbClr val="FFFFFF"/>
              </a:solidFill>
              <a:ln w="12700">
                <a:miter lim="400000"/>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sz="900" dirty="0">
                  <a:cs typeface="思源黑体 CN Normal" panose="020B0400000000000000" charset="-122"/>
                </a:endParaRPr>
              </a:p>
            </p:txBody>
          </p:sp>
          <p:sp>
            <p:nvSpPr>
              <p:cNvPr id="49" name="图形"/>
              <p:cNvSpPr/>
              <p:nvPr/>
            </p:nvSpPr>
            <p:spPr>
              <a:xfrm>
                <a:off x="10699" y="5915"/>
                <a:ext cx="563" cy="469"/>
              </a:xfrm>
              <a:custGeom>
                <a:avLst/>
                <a:gdLst/>
                <a:ahLst/>
                <a:cxnLst>
                  <a:cxn ang="0">
                    <a:pos x="wd2" y="hd2"/>
                  </a:cxn>
                  <a:cxn ang="5400000">
                    <a:pos x="wd2" y="hd2"/>
                  </a:cxn>
                  <a:cxn ang="10800000">
                    <a:pos x="wd2" y="hd2"/>
                  </a:cxn>
                  <a:cxn ang="16200000">
                    <a:pos x="wd2" y="hd2"/>
                  </a:cxn>
                </a:cxnLst>
                <a:rect l="0" t="0" r="r" b="b"/>
                <a:pathLst>
                  <a:path w="21600" h="21600" extrusionOk="0">
                    <a:moveTo>
                      <a:pt x="20263" y="0"/>
                    </a:moveTo>
                    <a:cubicBezTo>
                      <a:pt x="20631" y="0"/>
                      <a:pt x="20944" y="162"/>
                      <a:pt x="21206" y="479"/>
                    </a:cubicBezTo>
                    <a:cubicBezTo>
                      <a:pt x="21468" y="799"/>
                      <a:pt x="21600" y="1178"/>
                      <a:pt x="21600" y="1618"/>
                    </a:cubicBezTo>
                    <a:lnTo>
                      <a:pt x="21600" y="19982"/>
                    </a:lnTo>
                    <a:cubicBezTo>
                      <a:pt x="21600" y="20422"/>
                      <a:pt x="21468" y="20801"/>
                      <a:pt x="21206" y="21121"/>
                    </a:cubicBezTo>
                    <a:cubicBezTo>
                      <a:pt x="20944" y="21438"/>
                      <a:pt x="20631" y="21600"/>
                      <a:pt x="20263" y="21600"/>
                    </a:cubicBezTo>
                    <a:lnTo>
                      <a:pt x="1346" y="21600"/>
                    </a:lnTo>
                    <a:cubicBezTo>
                      <a:pt x="982" y="21600"/>
                      <a:pt x="663" y="21438"/>
                      <a:pt x="399" y="21121"/>
                    </a:cubicBezTo>
                    <a:cubicBezTo>
                      <a:pt x="132" y="20801"/>
                      <a:pt x="0" y="20422"/>
                      <a:pt x="0" y="19982"/>
                    </a:cubicBezTo>
                    <a:lnTo>
                      <a:pt x="0" y="1618"/>
                    </a:lnTo>
                    <a:cubicBezTo>
                      <a:pt x="0" y="1178"/>
                      <a:pt x="132" y="799"/>
                      <a:pt x="399" y="479"/>
                    </a:cubicBezTo>
                    <a:cubicBezTo>
                      <a:pt x="663" y="162"/>
                      <a:pt x="982" y="0"/>
                      <a:pt x="1346" y="0"/>
                    </a:cubicBezTo>
                    <a:lnTo>
                      <a:pt x="20263" y="0"/>
                    </a:lnTo>
                    <a:close/>
                    <a:moveTo>
                      <a:pt x="4052" y="2171"/>
                    </a:moveTo>
                    <a:cubicBezTo>
                      <a:pt x="4052" y="2021"/>
                      <a:pt x="4010" y="1892"/>
                      <a:pt x="3924" y="1783"/>
                    </a:cubicBezTo>
                    <a:cubicBezTo>
                      <a:pt x="3839" y="1677"/>
                      <a:pt x="3729" y="1621"/>
                      <a:pt x="3594" y="1621"/>
                    </a:cubicBezTo>
                    <a:lnTo>
                      <a:pt x="1802" y="1621"/>
                    </a:lnTo>
                    <a:cubicBezTo>
                      <a:pt x="1677" y="1621"/>
                      <a:pt x="1569" y="1674"/>
                      <a:pt x="1481" y="1777"/>
                    </a:cubicBezTo>
                    <a:cubicBezTo>
                      <a:pt x="1391" y="1880"/>
                      <a:pt x="1344" y="2012"/>
                      <a:pt x="1344" y="2171"/>
                    </a:cubicBezTo>
                    <a:lnTo>
                      <a:pt x="1344" y="4321"/>
                    </a:lnTo>
                    <a:cubicBezTo>
                      <a:pt x="1344" y="4470"/>
                      <a:pt x="1388" y="4603"/>
                      <a:pt x="1474" y="4708"/>
                    </a:cubicBezTo>
                    <a:cubicBezTo>
                      <a:pt x="1559" y="4817"/>
                      <a:pt x="1670" y="4867"/>
                      <a:pt x="1802" y="4867"/>
                    </a:cubicBezTo>
                    <a:lnTo>
                      <a:pt x="3594" y="4867"/>
                    </a:lnTo>
                    <a:cubicBezTo>
                      <a:pt x="3721" y="4867"/>
                      <a:pt x="3829" y="4820"/>
                      <a:pt x="3917" y="4717"/>
                    </a:cubicBezTo>
                    <a:cubicBezTo>
                      <a:pt x="4008" y="4614"/>
                      <a:pt x="4052" y="4482"/>
                      <a:pt x="4052" y="4321"/>
                    </a:cubicBezTo>
                    <a:lnTo>
                      <a:pt x="4052" y="2171"/>
                    </a:lnTo>
                    <a:close/>
                    <a:moveTo>
                      <a:pt x="4052" y="7202"/>
                    </a:moveTo>
                    <a:cubicBezTo>
                      <a:pt x="4052" y="7055"/>
                      <a:pt x="4010" y="6926"/>
                      <a:pt x="3924" y="6817"/>
                    </a:cubicBezTo>
                    <a:cubicBezTo>
                      <a:pt x="3839" y="6709"/>
                      <a:pt x="3729" y="6656"/>
                      <a:pt x="3594" y="6656"/>
                    </a:cubicBezTo>
                    <a:lnTo>
                      <a:pt x="1802" y="6656"/>
                    </a:lnTo>
                    <a:cubicBezTo>
                      <a:pt x="1677" y="6656"/>
                      <a:pt x="1569" y="6709"/>
                      <a:pt x="1481" y="6817"/>
                    </a:cubicBezTo>
                    <a:cubicBezTo>
                      <a:pt x="1391" y="6926"/>
                      <a:pt x="1344" y="7055"/>
                      <a:pt x="1344" y="7202"/>
                    </a:cubicBezTo>
                    <a:lnTo>
                      <a:pt x="1344" y="9370"/>
                    </a:lnTo>
                    <a:cubicBezTo>
                      <a:pt x="1344" y="9516"/>
                      <a:pt x="1388" y="9646"/>
                      <a:pt x="1474" y="9757"/>
                    </a:cubicBezTo>
                    <a:cubicBezTo>
                      <a:pt x="1559" y="9863"/>
                      <a:pt x="1670" y="9916"/>
                      <a:pt x="1802" y="9916"/>
                    </a:cubicBezTo>
                    <a:lnTo>
                      <a:pt x="3594" y="9916"/>
                    </a:lnTo>
                    <a:cubicBezTo>
                      <a:pt x="3721" y="9916"/>
                      <a:pt x="3829" y="9863"/>
                      <a:pt x="3917" y="9757"/>
                    </a:cubicBezTo>
                    <a:cubicBezTo>
                      <a:pt x="4008" y="9646"/>
                      <a:pt x="4052" y="9516"/>
                      <a:pt x="4052" y="9370"/>
                    </a:cubicBezTo>
                    <a:lnTo>
                      <a:pt x="4052" y="7202"/>
                    </a:lnTo>
                    <a:close/>
                    <a:moveTo>
                      <a:pt x="4052" y="12233"/>
                    </a:moveTo>
                    <a:cubicBezTo>
                      <a:pt x="4052" y="12084"/>
                      <a:pt x="4010" y="11957"/>
                      <a:pt x="3924" y="11846"/>
                    </a:cubicBezTo>
                    <a:cubicBezTo>
                      <a:pt x="3839" y="11740"/>
                      <a:pt x="3729" y="11687"/>
                      <a:pt x="3594" y="11687"/>
                    </a:cubicBezTo>
                    <a:lnTo>
                      <a:pt x="1802" y="11687"/>
                    </a:lnTo>
                    <a:cubicBezTo>
                      <a:pt x="1677" y="11687"/>
                      <a:pt x="1569" y="11740"/>
                      <a:pt x="1481" y="11846"/>
                    </a:cubicBezTo>
                    <a:cubicBezTo>
                      <a:pt x="1391" y="11957"/>
                      <a:pt x="1344" y="12084"/>
                      <a:pt x="1344" y="12233"/>
                    </a:cubicBezTo>
                    <a:lnTo>
                      <a:pt x="1344" y="14401"/>
                    </a:lnTo>
                    <a:cubicBezTo>
                      <a:pt x="1344" y="14548"/>
                      <a:pt x="1388" y="14677"/>
                      <a:pt x="1474" y="14786"/>
                    </a:cubicBezTo>
                    <a:cubicBezTo>
                      <a:pt x="1559" y="14894"/>
                      <a:pt x="1670" y="14947"/>
                      <a:pt x="1802" y="14947"/>
                    </a:cubicBezTo>
                    <a:lnTo>
                      <a:pt x="3594" y="14947"/>
                    </a:lnTo>
                    <a:cubicBezTo>
                      <a:pt x="3721" y="14947"/>
                      <a:pt x="3829" y="14894"/>
                      <a:pt x="3917" y="14786"/>
                    </a:cubicBezTo>
                    <a:cubicBezTo>
                      <a:pt x="4008" y="14677"/>
                      <a:pt x="4052" y="14548"/>
                      <a:pt x="4052" y="14401"/>
                    </a:cubicBezTo>
                    <a:lnTo>
                      <a:pt x="4052" y="12233"/>
                    </a:lnTo>
                    <a:close/>
                    <a:moveTo>
                      <a:pt x="4052" y="17285"/>
                    </a:moveTo>
                    <a:cubicBezTo>
                      <a:pt x="4052" y="17136"/>
                      <a:pt x="4010" y="17006"/>
                      <a:pt x="3924" y="16898"/>
                    </a:cubicBezTo>
                    <a:cubicBezTo>
                      <a:pt x="3839" y="16792"/>
                      <a:pt x="3729" y="16736"/>
                      <a:pt x="3594" y="16736"/>
                    </a:cubicBezTo>
                    <a:lnTo>
                      <a:pt x="1802" y="16736"/>
                    </a:lnTo>
                    <a:cubicBezTo>
                      <a:pt x="1677" y="16736"/>
                      <a:pt x="1569" y="16789"/>
                      <a:pt x="1481" y="16892"/>
                    </a:cubicBezTo>
                    <a:cubicBezTo>
                      <a:pt x="1391" y="16995"/>
                      <a:pt x="1344" y="17124"/>
                      <a:pt x="1344" y="17285"/>
                    </a:cubicBezTo>
                    <a:lnTo>
                      <a:pt x="1344" y="19435"/>
                    </a:lnTo>
                    <a:cubicBezTo>
                      <a:pt x="1344" y="19585"/>
                      <a:pt x="1388" y="19714"/>
                      <a:pt x="1474" y="19823"/>
                    </a:cubicBezTo>
                    <a:cubicBezTo>
                      <a:pt x="1559" y="19929"/>
                      <a:pt x="1670" y="19985"/>
                      <a:pt x="1802" y="19985"/>
                    </a:cubicBezTo>
                    <a:lnTo>
                      <a:pt x="3594" y="19985"/>
                    </a:lnTo>
                    <a:cubicBezTo>
                      <a:pt x="3721" y="19985"/>
                      <a:pt x="3829" y="19932"/>
                      <a:pt x="3917" y="19829"/>
                    </a:cubicBezTo>
                    <a:cubicBezTo>
                      <a:pt x="4008" y="19726"/>
                      <a:pt x="4052" y="19597"/>
                      <a:pt x="4052" y="19435"/>
                    </a:cubicBezTo>
                    <a:lnTo>
                      <a:pt x="4052" y="17285"/>
                    </a:lnTo>
                    <a:close/>
                    <a:moveTo>
                      <a:pt x="16194" y="2171"/>
                    </a:moveTo>
                    <a:cubicBezTo>
                      <a:pt x="16194" y="2021"/>
                      <a:pt x="16150" y="1892"/>
                      <a:pt x="16065" y="1783"/>
                    </a:cubicBezTo>
                    <a:cubicBezTo>
                      <a:pt x="15979" y="1677"/>
                      <a:pt x="15871" y="1621"/>
                      <a:pt x="15737" y="1621"/>
                    </a:cubicBezTo>
                    <a:lnTo>
                      <a:pt x="5858" y="1621"/>
                    </a:lnTo>
                    <a:cubicBezTo>
                      <a:pt x="5731" y="1621"/>
                      <a:pt x="5623" y="1674"/>
                      <a:pt x="5535" y="1777"/>
                    </a:cubicBezTo>
                    <a:cubicBezTo>
                      <a:pt x="5445" y="1880"/>
                      <a:pt x="5401" y="2012"/>
                      <a:pt x="5401" y="2171"/>
                    </a:cubicBezTo>
                    <a:lnTo>
                      <a:pt x="5401" y="9370"/>
                    </a:lnTo>
                    <a:cubicBezTo>
                      <a:pt x="5401" y="9516"/>
                      <a:pt x="5442" y="9646"/>
                      <a:pt x="5528" y="9757"/>
                    </a:cubicBezTo>
                    <a:cubicBezTo>
                      <a:pt x="5616" y="9863"/>
                      <a:pt x="5724" y="9916"/>
                      <a:pt x="5858" y="9916"/>
                    </a:cubicBezTo>
                    <a:lnTo>
                      <a:pt x="15737" y="9916"/>
                    </a:lnTo>
                    <a:cubicBezTo>
                      <a:pt x="15862" y="9916"/>
                      <a:pt x="15969" y="9863"/>
                      <a:pt x="16060" y="9757"/>
                    </a:cubicBezTo>
                    <a:cubicBezTo>
                      <a:pt x="16148" y="9646"/>
                      <a:pt x="16194" y="9516"/>
                      <a:pt x="16194" y="9370"/>
                    </a:cubicBezTo>
                    <a:lnTo>
                      <a:pt x="16194" y="2171"/>
                    </a:lnTo>
                    <a:close/>
                    <a:moveTo>
                      <a:pt x="16194" y="12233"/>
                    </a:moveTo>
                    <a:cubicBezTo>
                      <a:pt x="16194" y="12084"/>
                      <a:pt x="16150" y="11957"/>
                      <a:pt x="16065" y="11846"/>
                    </a:cubicBezTo>
                    <a:cubicBezTo>
                      <a:pt x="15979" y="11740"/>
                      <a:pt x="15871" y="11687"/>
                      <a:pt x="15737" y="11687"/>
                    </a:cubicBezTo>
                    <a:lnTo>
                      <a:pt x="5858" y="11687"/>
                    </a:lnTo>
                    <a:cubicBezTo>
                      <a:pt x="5731" y="11687"/>
                      <a:pt x="5623" y="11740"/>
                      <a:pt x="5535" y="11846"/>
                    </a:cubicBezTo>
                    <a:cubicBezTo>
                      <a:pt x="5445" y="11957"/>
                      <a:pt x="5401" y="12084"/>
                      <a:pt x="5401" y="12233"/>
                    </a:cubicBezTo>
                    <a:lnTo>
                      <a:pt x="5401" y="19432"/>
                    </a:lnTo>
                    <a:cubicBezTo>
                      <a:pt x="5401" y="19582"/>
                      <a:pt x="5442" y="19711"/>
                      <a:pt x="5528" y="19820"/>
                    </a:cubicBezTo>
                    <a:cubicBezTo>
                      <a:pt x="5616" y="19926"/>
                      <a:pt x="5724" y="19982"/>
                      <a:pt x="5858" y="19982"/>
                    </a:cubicBezTo>
                    <a:lnTo>
                      <a:pt x="15737" y="19982"/>
                    </a:lnTo>
                    <a:cubicBezTo>
                      <a:pt x="15862" y="19982"/>
                      <a:pt x="15969" y="19929"/>
                      <a:pt x="16060" y="19826"/>
                    </a:cubicBezTo>
                    <a:cubicBezTo>
                      <a:pt x="16148" y="19723"/>
                      <a:pt x="16194" y="19594"/>
                      <a:pt x="16194" y="19432"/>
                    </a:cubicBezTo>
                    <a:lnTo>
                      <a:pt x="16194" y="12233"/>
                    </a:lnTo>
                    <a:close/>
                    <a:moveTo>
                      <a:pt x="20263" y="2171"/>
                    </a:moveTo>
                    <a:cubicBezTo>
                      <a:pt x="20263" y="2021"/>
                      <a:pt x="20217" y="1892"/>
                      <a:pt x="20129" y="1783"/>
                    </a:cubicBezTo>
                    <a:cubicBezTo>
                      <a:pt x="20038" y="1677"/>
                      <a:pt x="19930" y="1621"/>
                      <a:pt x="19806" y="1621"/>
                    </a:cubicBezTo>
                    <a:lnTo>
                      <a:pt x="18001" y="1621"/>
                    </a:lnTo>
                    <a:cubicBezTo>
                      <a:pt x="17876" y="1621"/>
                      <a:pt x="17769" y="1674"/>
                      <a:pt x="17678" y="1777"/>
                    </a:cubicBezTo>
                    <a:cubicBezTo>
                      <a:pt x="17590" y="1880"/>
                      <a:pt x="17546" y="2012"/>
                      <a:pt x="17546" y="2171"/>
                    </a:cubicBezTo>
                    <a:lnTo>
                      <a:pt x="17546" y="4321"/>
                    </a:lnTo>
                    <a:cubicBezTo>
                      <a:pt x="17546" y="4470"/>
                      <a:pt x="17590" y="4603"/>
                      <a:pt x="17678" y="4708"/>
                    </a:cubicBezTo>
                    <a:cubicBezTo>
                      <a:pt x="17769" y="4817"/>
                      <a:pt x="17876" y="4867"/>
                      <a:pt x="18001" y="4867"/>
                    </a:cubicBezTo>
                    <a:lnTo>
                      <a:pt x="19806" y="4867"/>
                    </a:lnTo>
                    <a:cubicBezTo>
                      <a:pt x="19930" y="4867"/>
                      <a:pt x="20038" y="4820"/>
                      <a:pt x="20129" y="4717"/>
                    </a:cubicBezTo>
                    <a:cubicBezTo>
                      <a:pt x="20217" y="4614"/>
                      <a:pt x="20263" y="4482"/>
                      <a:pt x="20263" y="4321"/>
                    </a:cubicBezTo>
                    <a:lnTo>
                      <a:pt x="20263" y="2171"/>
                    </a:lnTo>
                    <a:close/>
                    <a:moveTo>
                      <a:pt x="20263" y="7202"/>
                    </a:moveTo>
                    <a:cubicBezTo>
                      <a:pt x="20263" y="7055"/>
                      <a:pt x="20217" y="6926"/>
                      <a:pt x="20129" y="6817"/>
                    </a:cubicBezTo>
                    <a:cubicBezTo>
                      <a:pt x="20038" y="6709"/>
                      <a:pt x="19930" y="6656"/>
                      <a:pt x="19806" y="6656"/>
                    </a:cubicBezTo>
                    <a:lnTo>
                      <a:pt x="18001" y="6656"/>
                    </a:lnTo>
                    <a:cubicBezTo>
                      <a:pt x="17876" y="6656"/>
                      <a:pt x="17769" y="6709"/>
                      <a:pt x="17678" y="6817"/>
                    </a:cubicBezTo>
                    <a:cubicBezTo>
                      <a:pt x="17590" y="6926"/>
                      <a:pt x="17546" y="7055"/>
                      <a:pt x="17546" y="7202"/>
                    </a:cubicBezTo>
                    <a:lnTo>
                      <a:pt x="17546" y="9370"/>
                    </a:lnTo>
                    <a:cubicBezTo>
                      <a:pt x="17546" y="9516"/>
                      <a:pt x="17590" y="9646"/>
                      <a:pt x="17678" y="9757"/>
                    </a:cubicBezTo>
                    <a:cubicBezTo>
                      <a:pt x="17769" y="9863"/>
                      <a:pt x="17876" y="9916"/>
                      <a:pt x="18001" y="9916"/>
                    </a:cubicBezTo>
                    <a:lnTo>
                      <a:pt x="19806" y="9916"/>
                    </a:lnTo>
                    <a:cubicBezTo>
                      <a:pt x="19930" y="9916"/>
                      <a:pt x="20038" y="9863"/>
                      <a:pt x="20129" y="9757"/>
                    </a:cubicBezTo>
                    <a:cubicBezTo>
                      <a:pt x="20217" y="9646"/>
                      <a:pt x="20263" y="9516"/>
                      <a:pt x="20263" y="9370"/>
                    </a:cubicBezTo>
                    <a:lnTo>
                      <a:pt x="20263" y="7202"/>
                    </a:lnTo>
                    <a:close/>
                    <a:moveTo>
                      <a:pt x="20263" y="12233"/>
                    </a:moveTo>
                    <a:cubicBezTo>
                      <a:pt x="20263" y="12084"/>
                      <a:pt x="20217" y="11957"/>
                      <a:pt x="20129" y="11846"/>
                    </a:cubicBezTo>
                    <a:cubicBezTo>
                      <a:pt x="20038" y="11740"/>
                      <a:pt x="19930" y="11687"/>
                      <a:pt x="19806" y="11687"/>
                    </a:cubicBezTo>
                    <a:lnTo>
                      <a:pt x="18001" y="11687"/>
                    </a:lnTo>
                    <a:cubicBezTo>
                      <a:pt x="17876" y="11687"/>
                      <a:pt x="17769" y="11740"/>
                      <a:pt x="17678" y="11846"/>
                    </a:cubicBezTo>
                    <a:cubicBezTo>
                      <a:pt x="17590" y="11957"/>
                      <a:pt x="17546" y="12084"/>
                      <a:pt x="17546" y="12233"/>
                    </a:cubicBezTo>
                    <a:lnTo>
                      <a:pt x="17546" y="14401"/>
                    </a:lnTo>
                    <a:cubicBezTo>
                      <a:pt x="17546" y="14548"/>
                      <a:pt x="17590" y="14677"/>
                      <a:pt x="17678" y="14786"/>
                    </a:cubicBezTo>
                    <a:cubicBezTo>
                      <a:pt x="17769" y="14894"/>
                      <a:pt x="17876" y="14947"/>
                      <a:pt x="18001" y="14947"/>
                    </a:cubicBezTo>
                    <a:lnTo>
                      <a:pt x="19806" y="14947"/>
                    </a:lnTo>
                    <a:cubicBezTo>
                      <a:pt x="19930" y="14947"/>
                      <a:pt x="20038" y="14894"/>
                      <a:pt x="20129" y="14786"/>
                    </a:cubicBezTo>
                    <a:cubicBezTo>
                      <a:pt x="20217" y="14677"/>
                      <a:pt x="20263" y="14548"/>
                      <a:pt x="20263" y="14401"/>
                    </a:cubicBezTo>
                    <a:lnTo>
                      <a:pt x="20263" y="12233"/>
                    </a:lnTo>
                    <a:close/>
                    <a:moveTo>
                      <a:pt x="20263" y="17285"/>
                    </a:moveTo>
                    <a:cubicBezTo>
                      <a:pt x="20263" y="17136"/>
                      <a:pt x="20217" y="17006"/>
                      <a:pt x="20129" y="16898"/>
                    </a:cubicBezTo>
                    <a:cubicBezTo>
                      <a:pt x="20038" y="16792"/>
                      <a:pt x="19930" y="16736"/>
                      <a:pt x="19806" y="16736"/>
                    </a:cubicBezTo>
                    <a:lnTo>
                      <a:pt x="18001" y="16736"/>
                    </a:lnTo>
                    <a:cubicBezTo>
                      <a:pt x="17876" y="16736"/>
                      <a:pt x="17769" y="16789"/>
                      <a:pt x="17678" y="16892"/>
                    </a:cubicBezTo>
                    <a:cubicBezTo>
                      <a:pt x="17590" y="16995"/>
                      <a:pt x="17546" y="17124"/>
                      <a:pt x="17546" y="17285"/>
                    </a:cubicBezTo>
                    <a:lnTo>
                      <a:pt x="17546" y="19435"/>
                    </a:lnTo>
                    <a:cubicBezTo>
                      <a:pt x="17546" y="19585"/>
                      <a:pt x="17590" y="19714"/>
                      <a:pt x="17678" y="19823"/>
                    </a:cubicBezTo>
                    <a:cubicBezTo>
                      <a:pt x="17769" y="19929"/>
                      <a:pt x="17876" y="19985"/>
                      <a:pt x="18001" y="19985"/>
                    </a:cubicBezTo>
                    <a:lnTo>
                      <a:pt x="19806" y="19985"/>
                    </a:lnTo>
                    <a:cubicBezTo>
                      <a:pt x="19930" y="19985"/>
                      <a:pt x="20038" y="19932"/>
                      <a:pt x="20129" y="19829"/>
                    </a:cubicBezTo>
                    <a:cubicBezTo>
                      <a:pt x="20217" y="19726"/>
                      <a:pt x="20263" y="19597"/>
                      <a:pt x="20263" y="19435"/>
                    </a:cubicBezTo>
                    <a:lnTo>
                      <a:pt x="20263" y="17285"/>
                    </a:lnTo>
                    <a:close/>
                  </a:path>
                </a:pathLst>
              </a:custGeom>
              <a:solidFill>
                <a:srgbClr val="FFFFFF"/>
              </a:solidFill>
              <a:ln w="12700">
                <a:miter lim="400000"/>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sz="900" dirty="0">
                  <a:cs typeface="思源黑体 CN Normal" panose="020B0400000000000000" charset="-122"/>
                </a:endParaRPr>
              </a:p>
            </p:txBody>
          </p:sp>
          <p:sp>
            <p:nvSpPr>
              <p:cNvPr id="50" name="图形"/>
              <p:cNvSpPr/>
              <p:nvPr/>
            </p:nvSpPr>
            <p:spPr>
              <a:xfrm>
                <a:off x="10719" y="7947"/>
                <a:ext cx="560" cy="560"/>
              </a:xfrm>
              <a:custGeom>
                <a:avLst/>
                <a:gdLst/>
                <a:ahLst/>
                <a:cxnLst>
                  <a:cxn ang="0">
                    <a:pos x="wd2" y="hd2"/>
                  </a:cxn>
                  <a:cxn ang="5400000">
                    <a:pos x="wd2" y="hd2"/>
                  </a:cxn>
                  <a:cxn ang="10800000">
                    <a:pos x="wd2" y="hd2"/>
                  </a:cxn>
                  <a:cxn ang="16200000">
                    <a:pos x="wd2" y="hd2"/>
                  </a:cxn>
                </a:cxnLst>
                <a:rect l="0" t="0" r="r" b="b"/>
                <a:pathLst>
                  <a:path w="21600" h="21600" extrusionOk="0">
                    <a:moveTo>
                      <a:pt x="18898" y="0"/>
                    </a:moveTo>
                    <a:cubicBezTo>
                      <a:pt x="19650" y="0"/>
                      <a:pt x="20287" y="264"/>
                      <a:pt x="20813" y="796"/>
                    </a:cubicBezTo>
                    <a:cubicBezTo>
                      <a:pt x="21336" y="1322"/>
                      <a:pt x="21600" y="1962"/>
                      <a:pt x="21600" y="2711"/>
                    </a:cubicBezTo>
                    <a:lnTo>
                      <a:pt x="21600" y="18883"/>
                    </a:lnTo>
                    <a:cubicBezTo>
                      <a:pt x="21600" y="19268"/>
                      <a:pt x="21527" y="19623"/>
                      <a:pt x="21383" y="19952"/>
                    </a:cubicBezTo>
                    <a:cubicBezTo>
                      <a:pt x="21236" y="20281"/>
                      <a:pt x="21042" y="20563"/>
                      <a:pt x="20804" y="20804"/>
                    </a:cubicBezTo>
                    <a:cubicBezTo>
                      <a:pt x="20566" y="21042"/>
                      <a:pt x="20278" y="21233"/>
                      <a:pt x="19940" y="21377"/>
                    </a:cubicBezTo>
                    <a:cubicBezTo>
                      <a:pt x="19603" y="21524"/>
                      <a:pt x="19256" y="21594"/>
                      <a:pt x="18898" y="21594"/>
                    </a:cubicBezTo>
                    <a:lnTo>
                      <a:pt x="12066" y="21594"/>
                    </a:lnTo>
                    <a:lnTo>
                      <a:pt x="12066" y="12552"/>
                    </a:lnTo>
                    <a:lnTo>
                      <a:pt x="14486" y="12552"/>
                    </a:lnTo>
                    <a:cubicBezTo>
                      <a:pt x="14595" y="12552"/>
                      <a:pt x="14698" y="12517"/>
                      <a:pt x="14789" y="12441"/>
                    </a:cubicBezTo>
                    <a:cubicBezTo>
                      <a:pt x="14877" y="12367"/>
                      <a:pt x="14921" y="12267"/>
                      <a:pt x="14921" y="12144"/>
                    </a:cubicBezTo>
                    <a:lnTo>
                      <a:pt x="15088" y="9779"/>
                    </a:lnTo>
                    <a:cubicBezTo>
                      <a:pt x="15088" y="9650"/>
                      <a:pt x="15050" y="9538"/>
                      <a:pt x="14977" y="9444"/>
                    </a:cubicBezTo>
                    <a:cubicBezTo>
                      <a:pt x="14883" y="9350"/>
                      <a:pt x="14774" y="9303"/>
                      <a:pt x="14654" y="9303"/>
                    </a:cubicBezTo>
                    <a:lnTo>
                      <a:pt x="12066" y="9303"/>
                    </a:lnTo>
                    <a:lnTo>
                      <a:pt x="12066" y="8263"/>
                    </a:lnTo>
                    <a:cubicBezTo>
                      <a:pt x="12066" y="7879"/>
                      <a:pt x="12116" y="7623"/>
                      <a:pt x="12216" y="7497"/>
                    </a:cubicBezTo>
                    <a:cubicBezTo>
                      <a:pt x="12313" y="7370"/>
                      <a:pt x="12565" y="7309"/>
                      <a:pt x="12965" y="7309"/>
                    </a:cubicBezTo>
                    <a:cubicBezTo>
                      <a:pt x="13203" y="7309"/>
                      <a:pt x="13458" y="7326"/>
                      <a:pt x="13746" y="7367"/>
                    </a:cubicBezTo>
                    <a:cubicBezTo>
                      <a:pt x="14034" y="7406"/>
                      <a:pt x="14307" y="7456"/>
                      <a:pt x="14568" y="7520"/>
                    </a:cubicBezTo>
                    <a:cubicBezTo>
                      <a:pt x="14624" y="7520"/>
                      <a:pt x="14686" y="7514"/>
                      <a:pt x="14759" y="7499"/>
                    </a:cubicBezTo>
                    <a:cubicBezTo>
                      <a:pt x="14830" y="7485"/>
                      <a:pt x="14883" y="7458"/>
                      <a:pt x="14921" y="7423"/>
                    </a:cubicBezTo>
                    <a:cubicBezTo>
                      <a:pt x="15015" y="7367"/>
                      <a:pt x="15079" y="7264"/>
                      <a:pt x="15118" y="7115"/>
                    </a:cubicBezTo>
                    <a:lnTo>
                      <a:pt x="15438" y="4838"/>
                    </a:lnTo>
                    <a:cubicBezTo>
                      <a:pt x="15479" y="4565"/>
                      <a:pt x="15361" y="4403"/>
                      <a:pt x="15088" y="4347"/>
                    </a:cubicBezTo>
                    <a:cubicBezTo>
                      <a:pt x="14245" y="4112"/>
                      <a:pt x="13364" y="4001"/>
                      <a:pt x="12445" y="4010"/>
                    </a:cubicBezTo>
                    <a:cubicBezTo>
                      <a:pt x="9625" y="4010"/>
                      <a:pt x="8212" y="5384"/>
                      <a:pt x="8212" y="8128"/>
                    </a:cubicBezTo>
                    <a:lnTo>
                      <a:pt x="8212" y="9309"/>
                    </a:lnTo>
                    <a:lnTo>
                      <a:pt x="6764" y="9309"/>
                    </a:lnTo>
                    <a:cubicBezTo>
                      <a:pt x="6456" y="9309"/>
                      <a:pt x="6306" y="9459"/>
                      <a:pt x="6318" y="9758"/>
                    </a:cubicBezTo>
                    <a:lnTo>
                      <a:pt x="6318" y="12120"/>
                    </a:lnTo>
                    <a:cubicBezTo>
                      <a:pt x="6318" y="12235"/>
                      <a:pt x="6356" y="12335"/>
                      <a:pt x="6444" y="12426"/>
                    </a:cubicBezTo>
                    <a:cubicBezTo>
                      <a:pt x="6526" y="12514"/>
                      <a:pt x="6632" y="12558"/>
                      <a:pt x="6764" y="12558"/>
                    </a:cubicBezTo>
                    <a:lnTo>
                      <a:pt x="8212" y="12558"/>
                    </a:lnTo>
                    <a:lnTo>
                      <a:pt x="8212" y="21600"/>
                    </a:lnTo>
                    <a:lnTo>
                      <a:pt x="2685" y="21600"/>
                    </a:lnTo>
                    <a:cubicBezTo>
                      <a:pt x="2320" y="21600"/>
                      <a:pt x="1974" y="21530"/>
                      <a:pt x="1648" y="21383"/>
                    </a:cubicBezTo>
                    <a:cubicBezTo>
                      <a:pt x="1322" y="21239"/>
                      <a:pt x="1034" y="21048"/>
                      <a:pt x="796" y="20810"/>
                    </a:cubicBezTo>
                    <a:cubicBezTo>
                      <a:pt x="558" y="20569"/>
                      <a:pt x="364" y="20287"/>
                      <a:pt x="220" y="19958"/>
                    </a:cubicBezTo>
                    <a:cubicBezTo>
                      <a:pt x="76" y="19629"/>
                      <a:pt x="0" y="19274"/>
                      <a:pt x="0" y="18889"/>
                    </a:cubicBezTo>
                    <a:lnTo>
                      <a:pt x="0" y="2717"/>
                    </a:lnTo>
                    <a:cubicBezTo>
                      <a:pt x="0" y="2353"/>
                      <a:pt x="76" y="2000"/>
                      <a:pt x="220" y="1662"/>
                    </a:cubicBezTo>
                    <a:cubicBezTo>
                      <a:pt x="364" y="1328"/>
                      <a:pt x="558" y="1037"/>
                      <a:pt x="796" y="802"/>
                    </a:cubicBezTo>
                    <a:cubicBezTo>
                      <a:pt x="1034" y="558"/>
                      <a:pt x="1322" y="370"/>
                      <a:pt x="1648" y="223"/>
                    </a:cubicBezTo>
                    <a:cubicBezTo>
                      <a:pt x="1974" y="76"/>
                      <a:pt x="2320" y="6"/>
                      <a:pt x="2685" y="6"/>
                    </a:cubicBezTo>
                    <a:lnTo>
                      <a:pt x="18898" y="6"/>
                    </a:lnTo>
                    <a:lnTo>
                      <a:pt x="18898" y="0"/>
                    </a:lnTo>
                    <a:close/>
                  </a:path>
                </a:pathLst>
              </a:custGeom>
              <a:solidFill>
                <a:srgbClr val="FFFFFF"/>
              </a:solidFill>
              <a:ln w="12700">
                <a:miter lim="400000"/>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sz="900" dirty="0">
                  <a:cs typeface="思源黑体 CN Normal" panose="020B0400000000000000" charset="-122"/>
                </a:endParaRPr>
              </a:p>
            </p:txBody>
          </p:sp>
        </p:grpSp>
        <p:sp>
          <p:nvSpPr>
            <p:cNvPr id="3" name="图形"/>
            <p:cNvSpPr txBox="1"/>
            <p:nvPr/>
          </p:nvSpPr>
          <p:spPr>
            <a:xfrm>
              <a:off x="11593" y="3289"/>
              <a:ext cx="5501" cy="725"/>
            </a:xfrm>
            <a:prstGeom prst="rect">
              <a:avLst/>
            </a:prstGeom>
            <a:noFill/>
          </p:spPr>
          <p:txBody>
            <a:bodyPr wrap="square" rtlCol="0">
              <a:spAutoFit/>
            </a:bodyPr>
            <a:lstStyle/>
            <a:p>
              <a:r>
                <a:rPr lang="zh-CN" altLang="en-US"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网上销售</a:t>
              </a:r>
              <a:r>
                <a:rPr lang="en-US" altLang="zh-CN"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1000</a:t>
              </a:r>
              <a:r>
                <a:rPr lang="zh-CN" altLang="en-US"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万＋货物</a:t>
              </a:r>
              <a:endParaRPr lang="zh-CN" altLang="en-US"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 name="图形"/>
            <p:cNvSpPr txBox="1"/>
            <p:nvPr/>
          </p:nvSpPr>
          <p:spPr>
            <a:xfrm>
              <a:off x="11593" y="5191"/>
              <a:ext cx="5501" cy="725"/>
            </a:xfrm>
            <a:prstGeom prst="rect">
              <a:avLst/>
            </a:prstGeom>
            <a:noFill/>
          </p:spPr>
          <p:txBody>
            <a:bodyPr wrap="square" rtlCol="0">
              <a:spAutoFit/>
            </a:bodyPr>
            <a:lstStyle/>
            <a:p>
              <a:r>
                <a:rPr lang="zh-CN" altLang="en-US"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连接厂家</a:t>
              </a:r>
              <a:r>
                <a:rPr lang="en-US"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4678</a:t>
              </a:r>
              <a:r>
                <a:rPr lang="zh-CN" altLang="en-US"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间＋厂家</a:t>
              </a:r>
              <a:endParaRPr lang="zh-CN" altLang="en-US"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5" name="图形"/>
            <p:cNvSpPr txBox="1"/>
            <p:nvPr/>
          </p:nvSpPr>
          <p:spPr>
            <a:xfrm>
              <a:off x="11593" y="7316"/>
              <a:ext cx="5501" cy="725"/>
            </a:xfrm>
            <a:prstGeom prst="rect">
              <a:avLst/>
            </a:prstGeom>
            <a:noFill/>
          </p:spPr>
          <p:txBody>
            <a:bodyPr wrap="square" rtlCol="0">
              <a:spAutoFit/>
            </a:bodyPr>
            <a:lstStyle/>
            <a:p>
              <a:r>
                <a:rPr lang="zh-CN" altLang="en-US"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线下店铺</a:t>
              </a:r>
              <a:r>
                <a:rPr lang="en-US"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1342</a:t>
              </a:r>
              <a:r>
                <a:rPr lang="zh-CN" altLang="en-US"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个＋店铺</a:t>
              </a:r>
              <a:endParaRPr lang="zh-CN" altLang="en-US" sz="24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sp>
        <p:nvSpPr>
          <p:cNvPr id="7"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项目发展成就</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1"/>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图形"/>
          <p:cNvGrpSpPr/>
          <p:nvPr/>
        </p:nvGrpSpPr>
        <p:grpSpPr>
          <a:xfrm>
            <a:off x="0" y="635"/>
            <a:ext cx="12192000" cy="6856730"/>
            <a:chOff x="0" y="1"/>
            <a:chExt cx="19200" cy="10798"/>
          </a:xfrm>
        </p:grpSpPr>
        <p:sp>
          <p:nvSpPr>
            <p:cNvPr id="115" name="图形"/>
            <p:cNvSpPr/>
            <p:nvPr/>
          </p:nvSpPr>
          <p:spPr>
            <a:xfrm>
              <a:off x="669" y="536"/>
              <a:ext cx="17862" cy="9592"/>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2" name="图形" descr="30dd2互联网"/>
            <p:cNvPicPr>
              <a:picLocks noChangeAspect="1"/>
            </p:cNvPicPr>
            <p:nvPr/>
          </p:nvPicPr>
          <p:blipFill>
            <a:blip r:embed="rId1"/>
            <a:stretch>
              <a:fillRect/>
            </a:stretch>
          </p:blipFill>
          <p:spPr>
            <a:xfrm flipH="1">
              <a:off x="0" y="1"/>
              <a:ext cx="19200" cy="10798"/>
            </a:xfrm>
            <a:prstGeom prst="rect">
              <a:avLst/>
            </a:prstGeom>
          </p:spPr>
        </p:pic>
        <p:pic>
          <p:nvPicPr>
            <p:cNvPr id="4" name="图形" descr="E:\007千图网2\素材库\022互联网办公\24s互联网.png24s互联网"/>
            <p:cNvPicPr>
              <a:picLocks noChangeAspect="1"/>
            </p:cNvPicPr>
            <p:nvPr/>
          </p:nvPicPr>
          <p:blipFill>
            <a:blip r:embed="rId2"/>
            <a:srcRect l="34026" b="11407"/>
            <a:stretch>
              <a:fillRect/>
            </a:stretch>
          </p:blipFill>
          <p:spPr>
            <a:xfrm flipH="1">
              <a:off x="328" y="1287"/>
              <a:ext cx="12286" cy="9279"/>
            </a:xfrm>
            <a:prstGeom prst="rect">
              <a:avLst/>
            </a:prstGeom>
          </p:spPr>
        </p:pic>
        <p:sp>
          <p:nvSpPr>
            <p:cNvPr id="27" name="图形"/>
            <p:cNvSpPr txBox="1"/>
            <p:nvPr/>
          </p:nvSpPr>
          <p:spPr>
            <a:xfrm>
              <a:off x="10410" y="5566"/>
              <a:ext cx="7308" cy="146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5600" spc="75" dirty="0">
                  <a:solidFill>
                    <a:schemeClr val="tx1">
                      <a:lumMod val="85000"/>
                      <a:lumOff val="15000"/>
                    </a:schemeClr>
                  </a:solidFill>
                  <a:latin typeface="思源黑体 CN Bold" panose="020B0800000000000000" charset="-122"/>
                  <a:ea typeface="思源黑体 CN Bold" panose="020B0800000000000000" charset="-122"/>
                  <a:cs typeface="+mn-ea"/>
                  <a:sym typeface="+mn-lt"/>
                </a:rPr>
                <a:t>市场需求分析</a:t>
              </a:r>
              <a:endParaRPr lang="zh-CN" altLang="en-US" sz="5600" spc="75" dirty="0">
                <a:solidFill>
                  <a:schemeClr val="tx1">
                    <a:lumMod val="85000"/>
                    <a:lumOff val="15000"/>
                  </a:schemeClr>
                </a:solidFill>
                <a:latin typeface="思源黑体 CN Bold" panose="020B0800000000000000" charset="-122"/>
                <a:ea typeface="思源黑体 CN Bold" panose="020B0800000000000000" charset="-122"/>
                <a:cs typeface="+mn-ea"/>
                <a:sym typeface="+mn-lt"/>
              </a:endParaRPr>
            </a:p>
          </p:txBody>
        </p:sp>
        <p:sp>
          <p:nvSpPr>
            <p:cNvPr id="31" name="图形"/>
            <p:cNvSpPr/>
            <p:nvPr/>
          </p:nvSpPr>
          <p:spPr>
            <a:xfrm>
              <a:off x="10478" y="6937"/>
              <a:ext cx="7240" cy="1161"/>
            </a:xfrm>
            <a:prstGeom prst="rect">
              <a:avLst/>
            </a:prstGeom>
          </p:spPr>
          <p:txBody>
            <a:bodyPr wrap="square">
              <a:spAutoFit/>
            </a:bodyPr>
            <a:lstStyle/>
            <a:p>
              <a:pPr algn="l">
                <a:lnSpc>
                  <a:spcPct val="150000"/>
                </a:lnSpc>
              </a:pP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endParaRPr lang="en-US" altLang="zh-CN" sz="1400" kern="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35" name="图形"/>
            <p:cNvSpPr txBox="1"/>
            <p:nvPr/>
          </p:nvSpPr>
          <p:spPr>
            <a:xfrm>
              <a:off x="10332" y="3789"/>
              <a:ext cx="2172" cy="2082"/>
            </a:xfrm>
            <a:prstGeom prst="rect">
              <a:avLst/>
            </a:prstGeom>
            <a:noFill/>
            <a:extLst>
              <a:ext uri="{909E8E84-426E-40DD-AFC4-6F175D3DCCD1}">
                <a14:hiddenFill xmlns:a14="http://schemas.microsoft.com/office/drawing/2010/main">
                  <a:solidFill>
                    <a:srgbClr val="FB728B"/>
                  </a:solidFill>
                </a14:hiddenFill>
              </a:ext>
            </a:extLst>
          </p:spPr>
          <p:txBody>
            <a:bodyPr wrap="none" rtlCol="0" anchor="t">
              <a:spAutoFit/>
            </a:bodyPr>
            <a:lstStyle/>
            <a:p>
              <a:r>
                <a:rPr lang="en-US" altLang="zh-CN" sz="8000" b="1" noProof="0" dirty="0">
                  <a:ln>
                    <a:noFill/>
                  </a:ln>
                  <a:solidFill>
                    <a:srgbClr val="F15F7E"/>
                  </a:solidFill>
                  <a:effectLst/>
                  <a:uLnTx/>
                  <a:uFillTx/>
                  <a:latin typeface="思源黑体 CN Bold" panose="020B0800000000000000" charset="-122"/>
                  <a:ea typeface="思源黑体 CN Bold" panose="020B0800000000000000" charset="-122"/>
                  <a:cs typeface="思源黑体 CN Normal" panose="020B0400000000000000" charset="-122"/>
                  <a:sym typeface="+mn-ea"/>
                </a:rPr>
                <a:t>03</a:t>
              </a:r>
              <a:endParaRPr lang="en-US" altLang="zh-CN" sz="8000" b="1" noProof="0" dirty="0">
                <a:ln>
                  <a:noFill/>
                </a:ln>
                <a:solidFill>
                  <a:srgbClr val="F15F7E"/>
                </a:solidFill>
                <a:effectLst/>
                <a:uLnTx/>
                <a:uFillTx/>
                <a:latin typeface="思源黑体 CN Bold" panose="020B0800000000000000" charset="-122"/>
                <a:ea typeface="思源黑体 CN Bold" panose="020B0800000000000000" charset="-122"/>
                <a:cs typeface="思源黑体 CN Normal" panose="020B0400000000000000" charset="-122"/>
                <a:sym typeface="+mn-ea"/>
              </a:endParaRPr>
            </a:p>
          </p:txBody>
        </p:sp>
        <p:sp>
          <p:nvSpPr>
            <p:cNvPr id="38" name="图形"/>
            <p:cNvSpPr txBox="1"/>
            <p:nvPr/>
          </p:nvSpPr>
          <p:spPr>
            <a:xfrm>
              <a:off x="12240" y="4438"/>
              <a:ext cx="5138" cy="1113"/>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i="0" u="none" strike="noStrike" kern="1200" cap="none" spc="0" normalizeH="0" baseline="0" noProof="0" dirty="0">
                  <a:ln>
                    <a:noFill/>
                  </a:ln>
                  <a:solidFill>
                    <a:srgbClr val="5E8BF1"/>
                  </a:solidFill>
                  <a:effectLst/>
                  <a:uLnTx/>
                  <a:uFillTx/>
                  <a:latin typeface="思源黑体 CN Bold" panose="020B0800000000000000" charset="-122"/>
                  <a:ea typeface="思源黑体 CN Bold" panose="020B0800000000000000" charset="-122"/>
                  <a:cs typeface="思源黑体 CN Normal" panose="020B0400000000000000" charset="-122"/>
                </a:rPr>
                <a:t>PART THREE</a:t>
              </a:r>
              <a:endParaRPr kumimoji="0" lang="en-US" altLang="zh-CN" sz="4000" i="0" u="none" strike="noStrike" kern="1200" cap="none" spc="0" normalizeH="0" baseline="0" noProof="0" dirty="0">
                <a:ln>
                  <a:noFill/>
                </a:ln>
                <a:solidFill>
                  <a:srgbClr val="5E8BF1"/>
                </a:solidFill>
                <a:effectLst/>
                <a:uLnTx/>
                <a:uFillTx/>
                <a:latin typeface="思源黑体 CN Bold" panose="020B0800000000000000" charset="-122"/>
                <a:ea typeface="思源黑体 CN Bold" panose="020B0800000000000000" charset="-122"/>
                <a:cs typeface="思源黑体 CN Normal" panose="020B0400000000000000" charset="-122"/>
              </a:endParaRPr>
            </a:p>
          </p:txBody>
        </p:sp>
      </p:grpSp>
    </p:spTree>
    <p:custDataLst>
      <p:tags r:id="rId3"/>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图形"/>
          <p:cNvGrpSpPr/>
          <p:nvPr/>
        </p:nvGrpSpPr>
        <p:grpSpPr>
          <a:xfrm>
            <a:off x="509270" y="1346200"/>
            <a:ext cx="10377170" cy="4833620"/>
            <a:chOff x="802" y="2120"/>
            <a:chExt cx="16342" cy="7612"/>
          </a:xfrm>
        </p:grpSpPr>
        <p:grpSp>
          <p:nvGrpSpPr>
            <p:cNvPr id="51" name="组合 50"/>
            <p:cNvGrpSpPr/>
            <p:nvPr/>
          </p:nvGrpSpPr>
          <p:grpSpPr>
            <a:xfrm>
              <a:off x="10148" y="3592"/>
              <a:ext cx="783" cy="670"/>
              <a:chOff x="7378" y="1400"/>
              <a:chExt cx="941" cy="805"/>
            </a:xfrm>
          </p:grpSpPr>
          <p:grpSp>
            <p:nvGrpSpPr>
              <p:cNvPr id="49" name="组合 48"/>
              <p:cNvGrpSpPr/>
              <p:nvPr/>
            </p:nvGrpSpPr>
            <p:grpSpPr>
              <a:xfrm>
                <a:off x="7378" y="1455"/>
                <a:ext cx="751" cy="751"/>
                <a:chOff x="7378" y="1455"/>
                <a:chExt cx="1440" cy="1440"/>
              </a:xfrm>
            </p:grpSpPr>
            <p:sp>
              <p:nvSpPr>
                <p:cNvPr id="44" name="图形"/>
                <p:cNvSpPr/>
                <p:nvPr/>
              </p:nvSpPr>
              <p:spPr>
                <a:xfrm>
                  <a:off x="7378" y="1455"/>
                  <a:ext cx="1440" cy="1440"/>
                </a:xfrm>
                <a:prstGeom prst="ellipse">
                  <a:avLst/>
                </a:prstGeom>
                <a:gradFill>
                  <a:gsLst>
                    <a:gs pos="0">
                      <a:schemeClr val="accent1"/>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7" name="图形"/>
                <p:cNvSpPr/>
                <p:nvPr/>
              </p:nvSpPr>
              <p:spPr>
                <a:xfrm>
                  <a:off x="7748" y="1825"/>
                  <a:ext cx="700" cy="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sp>
            <p:nvSpPr>
              <p:cNvPr id="50" name="图形"/>
              <p:cNvSpPr/>
              <p:nvPr/>
            </p:nvSpPr>
            <p:spPr>
              <a:xfrm>
                <a:off x="8129" y="1400"/>
                <a:ext cx="190" cy="190"/>
              </a:xfrm>
              <a:prstGeom prst="ellipse">
                <a:avLst/>
              </a:prstGeom>
              <a:gradFill>
                <a:gsLst>
                  <a:gs pos="0">
                    <a:schemeClr val="accent2"/>
                  </a:gs>
                  <a:gs pos="10000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sp>
          <p:nvSpPr>
            <p:cNvPr id="67" name="图形"/>
            <p:cNvSpPr/>
            <p:nvPr/>
          </p:nvSpPr>
          <p:spPr>
            <a:xfrm>
              <a:off x="10927" y="3614"/>
              <a:ext cx="4768" cy="822"/>
            </a:xfrm>
            <a:prstGeom prst="rect">
              <a:avLst/>
            </a:prstGeom>
          </p:spPr>
          <p:txBody>
            <a:bodyPr wrap="none">
              <a:spAutoFit/>
            </a:bodyPr>
            <a:lstStyle/>
            <a:p>
              <a:pPr indent="0" algn="ctr">
                <a:buNone/>
              </a:pPr>
              <a:r>
                <a:rPr lang="zh-CN" altLang="en-US" sz="2800">
                  <a:solidFill>
                    <a:schemeClr val="tx1">
                      <a:lumMod val="85000"/>
                      <a:lumOff val="15000"/>
                    </a:schemeClr>
                  </a:solidFill>
                  <a:latin typeface="思源黑体 CN Medium" panose="020B0600000000000000" charset="-122"/>
                  <a:ea typeface="思源黑体 CN Medium" panose="020B0600000000000000" charset="-122"/>
                  <a:cs typeface="思源黑体 CN Normal" panose="020B0400000000000000" charset="-122"/>
                  <a:sym typeface="+mn-ea"/>
                </a:rPr>
                <a:t>市场需求变化分析</a:t>
              </a:r>
              <a:endParaRPr lang="zh-CN" altLang="en-US" sz="2800">
                <a:solidFill>
                  <a:schemeClr val="tx1">
                    <a:lumMod val="85000"/>
                    <a:lumOff val="15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pic>
          <p:nvPicPr>
            <p:cNvPr id="3" name="图形" descr="E:\007千图网2\素材库\022互联网办公\3dd0互联网.png3dd0互联网"/>
            <p:cNvPicPr>
              <a:picLocks noChangeAspect="1"/>
            </p:cNvPicPr>
            <p:nvPr/>
          </p:nvPicPr>
          <p:blipFill>
            <a:blip r:embed="rId1"/>
            <a:srcRect l="33263" b="2941"/>
            <a:stretch>
              <a:fillRect/>
            </a:stretch>
          </p:blipFill>
          <p:spPr>
            <a:xfrm>
              <a:off x="802" y="2120"/>
              <a:ext cx="9306" cy="7612"/>
            </a:xfrm>
            <a:prstGeom prst="rect">
              <a:avLst/>
            </a:prstGeom>
            <a:ln w="66675">
              <a:noFill/>
            </a:ln>
          </p:spPr>
        </p:pic>
        <p:sp>
          <p:nvSpPr>
            <p:cNvPr id="77" name="图形"/>
            <p:cNvSpPr txBox="1"/>
            <p:nvPr/>
          </p:nvSpPr>
          <p:spPr>
            <a:xfrm>
              <a:off x="10612" y="4376"/>
              <a:ext cx="6533" cy="3633"/>
            </a:xfrm>
            <a:prstGeom prst="rect">
              <a:avLst/>
            </a:prstGeom>
            <a:noFill/>
          </p:spPr>
          <p:txBody>
            <a:bodyPr wrap="square" rtlCol="0">
              <a:spAutoFit/>
            </a:bodyPr>
            <a:lstStyle/>
            <a:p>
              <a:pPr marL="0" indent="0" algn="l">
                <a:lnSpc>
                  <a:spcPct val="200000"/>
                </a:lnSpc>
                <a:spcBef>
                  <a:spcPts val="0"/>
                </a:spcBef>
                <a:defRPr/>
              </a:pPr>
              <a:r>
                <a:rPr lang="zh-CN" altLang="en-US">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2002年，日本成为实行二维码购物的第一个亚洲国家。随后韩国也逐渐拥有了2000万的二维码用户量。直到2005年，二维码才以电影票的形式登陆上海。</a:t>
              </a:r>
              <a:endParaRPr lang="zh-CN" altLang="en-US" spc="150" dirty="0">
                <a:solidFill>
                  <a:schemeClr val="tx1">
                    <a:lumMod val="75000"/>
                    <a:lumOff val="25000"/>
                  </a:schemeClr>
                </a:solidFill>
                <a:uFillTx/>
                <a:latin typeface="思源黑体 CN Normal" panose="020B0400000000000000" charset="-122"/>
                <a:ea typeface="思源黑体 CN Normal" panose="020B0400000000000000" charset="-122"/>
                <a:cs typeface="思源黑体 CN Normal" panose="020B0400000000000000" charset="-122"/>
                <a:sym typeface="+mn-ea"/>
              </a:endParaRPr>
            </a:p>
          </p:txBody>
        </p:sp>
      </p:grpSp>
      <p:sp>
        <p:nvSpPr>
          <p:cNvPr id="7"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市场需求分析</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2"/>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图形"/>
          <p:cNvGrpSpPr/>
          <p:nvPr/>
        </p:nvGrpSpPr>
        <p:grpSpPr>
          <a:xfrm>
            <a:off x="1005840" y="1097280"/>
            <a:ext cx="11299825" cy="5017770"/>
            <a:chOff x="1584" y="1728"/>
            <a:chExt cx="17795" cy="7902"/>
          </a:xfrm>
        </p:grpSpPr>
        <p:grpSp>
          <p:nvGrpSpPr>
            <p:cNvPr id="15" name="图形"/>
            <p:cNvGrpSpPr/>
            <p:nvPr/>
          </p:nvGrpSpPr>
          <p:grpSpPr>
            <a:xfrm>
              <a:off x="1584" y="3155"/>
              <a:ext cx="8384" cy="5513"/>
              <a:chOff x="10067" y="3075"/>
              <a:chExt cx="8384" cy="5513"/>
            </a:xfrm>
          </p:grpSpPr>
          <p:sp>
            <p:nvSpPr>
              <p:cNvPr id="30" name="图形"/>
              <p:cNvSpPr>
                <a:spLocks noEditPoints="1"/>
              </p:cNvSpPr>
              <p:nvPr/>
            </p:nvSpPr>
            <p:spPr bwMode="auto">
              <a:xfrm>
                <a:off x="10067" y="3235"/>
                <a:ext cx="945" cy="945"/>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gradFill>
                <a:gsLst>
                  <a:gs pos="0">
                    <a:schemeClr val="accent1"/>
                  </a:gs>
                  <a:gs pos="100000">
                    <a:schemeClr val="accent1">
                      <a:lumMod val="60000"/>
                      <a:lumOff val="40000"/>
                    </a:schemeClr>
                  </a:gs>
                </a:gsLst>
                <a:lin ang="2700000" scaled="0"/>
              </a:gradFill>
              <a:ln w="9525">
                <a:noFill/>
                <a:round/>
              </a:ln>
            </p:spPr>
            <p:txBody>
              <a:bodyPr vert="horz" wrap="square" lIns="128580" tIns="64290" rIns="128580" bIns="64290" numCol="1" anchor="t" anchorCtr="0" compatLnSpc="1"/>
              <a:lstStyle/>
              <a:p>
                <a:pPr>
                  <a:lnSpc>
                    <a:spcPct val="120000"/>
                  </a:lnSpc>
                </a:pPr>
                <a:endParaRPr lang="en-US" sz="800">
                  <a:latin typeface="思源黑体 CN Normal" panose="020B0400000000000000" charset="-122"/>
                  <a:ea typeface="思源黑体 CN Normal" panose="020B0400000000000000" charset="-122"/>
                  <a:cs typeface="+mn-ea"/>
                  <a:sym typeface="Arial" panose="020B0604020202020204" pitchFamily="34" charset="0"/>
                </a:endParaRPr>
              </a:p>
            </p:txBody>
          </p:sp>
          <p:sp>
            <p:nvSpPr>
              <p:cNvPr id="31" name="图形"/>
              <p:cNvSpPr>
                <a:spLocks noEditPoints="1"/>
              </p:cNvSpPr>
              <p:nvPr/>
            </p:nvSpPr>
            <p:spPr bwMode="auto">
              <a:xfrm>
                <a:off x="10067" y="5348"/>
                <a:ext cx="945" cy="945"/>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gradFill>
                <a:gsLst>
                  <a:gs pos="6000">
                    <a:schemeClr val="accent2"/>
                  </a:gs>
                  <a:gs pos="100000">
                    <a:schemeClr val="accent2">
                      <a:lumMod val="60000"/>
                      <a:lumOff val="40000"/>
                    </a:schemeClr>
                  </a:gs>
                </a:gsLst>
                <a:lin ang="2700000" scaled="0"/>
              </a:gradFill>
              <a:ln w="9525">
                <a:noFill/>
                <a:round/>
              </a:ln>
            </p:spPr>
            <p:txBody>
              <a:bodyPr vert="horz" wrap="square" lIns="128580" tIns="64290" rIns="128580" bIns="64290" numCol="1" anchor="t" anchorCtr="0" compatLnSpc="1"/>
              <a:lstStyle/>
              <a:p>
                <a:pPr>
                  <a:lnSpc>
                    <a:spcPct val="120000"/>
                  </a:lnSpc>
                </a:pPr>
                <a:endParaRPr lang="en-US" sz="800">
                  <a:latin typeface="思源黑体 CN Normal" panose="020B0400000000000000" charset="-122"/>
                  <a:ea typeface="思源黑体 CN Normal" panose="020B0400000000000000" charset="-122"/>
                  <a:cs typeface="+mn-ea"/>
                  <a:sym typeface="Arial" panose="020B0604020202020204" pitchFamily="34" charset="0"/>
                </a:endParaRPr>
              </a:p>
            </p:txBody>
          </p:sp>
          <p:sp>
            <p:nvSpPr>
              <p:cNvPr id="32" name="图形"/>
              <p:cNvSpPr>
                <a:spLocks noEditPoints="1"/>
              </p:cNvSpPr>
              <p:nvPr/>
            </p:nvSpPr>
            <p:spPr bwMode="auto">
              <a:xfrm>
                <a:off x="10067" y="7461"/>
                <a:ext cx="945" cy="945"/>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gradFill>
                <a:gsLst>
                  <a:gs pos="0">
                    <a:schemeClr val="accent1"/>
                  </a:gs>
                  <a:gs pos="100000">
                    <a:schemeClr val="accent1">
                      <a:lumMod val="60000"/>
                      <a:lumOff val="40000"/>
                    </a:schemeClr>
                  </a:gs>
                </a:gsLst>
                <a:lin ang="2700000" scaled="0"/>
              </a:gradFill>
              <a:ln w="9525">
                <a:noFill/>
                <a:round/>
              </a:ln>
            </p:spPr>
            <p:txBody>
              <a:bodyPr vert="horz" wrap="square" lIns="128580" tIns="64290" rIns="128580" bIns="64290" numCol="1" anchor="t" anchorCtr="0" compatLnSpc="1"/>
              <a:lstStyle/>
              <a:p>
                <a:pPr>
                  <a:lnSpc>
                    <a:spcPct val="120000"/>
                  </a:lnSpc>
                </a:pPr>
                <a:endParaRPr lang="en-US" sz="800">
                  <a:latin typeface="思源黑体 CN Normal" panose="020B0400000000000000" charset="-122"/>
                  <a:ea typeface="思源黑体 CN Normal" panose="020B0400000000000000" charset="-122"/>
                  <a:cs typeface="+mn-ea"/>
                  <a:sym typeface="Arial" panose="020B0604020202020204" pitchFamily="34" charset="0"/>
                </a:endParaRPr>
              </a:p>
            </p:txBody>
          </p:sp>
          <p:sp>
            <p:nvSpPr>
              <p:cNvPr id="17" name="图形"/>
              <p:cNvSpPr txBox="1"/>
              <p:nvPr/>
            </p:nvSpPr>
            <p:spPr>
              <a:xfrm>
                <a:off x="11183" y="3075"/>
                <a:ext cx="7268" cy="1307"/>
              </a:xfrm>
              <a:prstGeom prst="rect">
                <a:avLst/>
              </a:prstGeom>
              <a:noFill/>
            </p:spPr>
            <p:txBody>
              <a:bodyPr wrap="square" rtlCol="0" anchor="t">
                <a:spAutoFit/>
              </a:bodyPr>
              <a:lstStyle/>
              <a:p>
                <a:pPr marL="0" marR="0" lvl="0" indent="0" algn="l" defTabSz="914400" rtl="0" eaLnBrk="1" fontAlgn="auto" latinLnBrk="0" hangingPunct="1">
                  <a:lnSpc>
                    <a:spcPct val="150000"/>
                  </a:lnSpc>
                  <a:spcBef>
                    <a:spcPts val="0"/>
                  </a:spcBef>
                  <a:spcAft>
                    <a:spcPts val="0"/>
                  </a:spcAft>
                  <a:buClrTx/>
                  <a:buSzPct val="25000"/>
                  <a:buFontTx/>
                  <a:buNone/>
                  <a:defRPr/>
                </a:pP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清理各部门的积假；跟进员工社保缴纳；核算全员工资定额；提高员工薪资待遇；</a:t>
                </a:r>
                <a:endPar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8" name="图形"/>
              <p:cNvSpPr txBox="1"/>
              <p:nvPr/>
            </p:nvSpPr>
            <p:spPr>
              <a:xfrm>
                <a:off x="11167" y="5178"/>
                <a:ext cx="7268" cy="1307"/>
              </a:xfrm>
              <a:prstGeom prst="rect">
                <a:avLst/>
              </a:prstGeom>
              <a:noFill/>
            </p:spPr>
            <p:txBody>
              <a:bodyPr wrap="square" rtlCol="0" anchor="t">
                <a:spAutoFit/>
              </a:bodyPr>
              <a:lstStyle/>
              <a:p>
                <a:pPr marL="0" marR="0" lvl="0" indent="0" algn="l" defTabSz="914400" rtl="0" eaLnBrk="1" fontAlgn="auto" latinLnBrk="0" hangingPunct="1">
                  <a:lnSpc>
                    <a:spcPct val="150000"/>
                  </a:lnSpc>
                  <a:spcBef>
                    <a:spcPts val="0"/>
                  </a:spcBef>
                  <a:spcAft>
                    <a:spcPts val="0"/>
                  </a:spcAft>
                  <a:buClrTx/>
                  <a:buSzPct val="25000"/>
                  <a:buFontTx/>
                  <a:buNone/>
                  <a:defRPr/>
                </a:pP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开展员工入职培训；提升员工服务能力；重新规划宣传板块；加强服务质量检查；</a:t>
                </a:r>
                <a:endPar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9" name="图形"/>
              <p:cNvSpPr txBox="1"/>
              <p:nvPr/>
            </p:nvSpPr>
            <p:spPr>
              <a:xfrm>
                <a:off x="11167" y="7281"/>
                <a:ext cx="7268" cy="1307"/>
              </a:xfrm>
              <a:prstGeom prst="rect">
                <a:avLst/>
              </a:prstGeom>
              <a:noFill/>
            </p:spPr>
            <p:txBody>
              <a:bodyPr wrap="square" rtlCol="0" anchor="t">
                <a:spAutoFit/>
              </a:bodyPr>
              <a:lstStyle/>
              <a:p>
                <a:pPr marL="0" marR="0" lvl="0" indent="0" algn="l" defTabSz="914400" rtl="0" eaLnBrk="1" fontAlgn="auto" latinLnBrk="0" hangingPunct="1">
                  <a:lnSpc>
                    <a:spcPct val="150000"/>
                  </a:lnSpc>
                  <a:spcBef>
                    <a:spcPts val="0"/>
                  </a:spcBef>
                  <a:spcAft>
                    <a:spcPts val="0"/>
                  </a:spcAft>
                  <a:buClrTx/>
                  <a:buSzPct val="25000"/>
                  <a:buFontTx/>
                  <a:buNone/>
                  <a:defRPr/>
                </a:pP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员工食堂调查问卷；公司班车服务优化；员工活动场地建设；员工医疗体系建设；</a:t>
                </a:r>
                <a:endPar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pic>
          <p:nvPicPr>
            <p:cNvPr id="38" name="图形" descr="E:\007千图网2\素材库\022互联网办公\40互df3联网.png40互df3联网"/>
            <p:cNvPicPr>
              <a:picLocks noChangeAspect="1"/>
            </p:cNvPicPr>
            <p:nvPr/>
          </p:nvPicPr>
          <p:blipFill>
            <a:blip r:embed="rId1"/>
            <a:srcRect l="36811" b="10909"/>
            <a:stretch>
              <a:fillRect/>
            </a:stretch>
          </p:blipFill>
          <p:spPr>
            <a:xfrm>
              <a:off x="9415" y="1728"/>
              <a:ext cx="9964" cy="7903"/>
            </a:xfrm>
            <a:prstGeom prst="rect">
              <a:avLst/>
            </a:prstGeom>
          </p:spPr>
        </p:pic>
      </p:grpSp>
      <p:sp>
        <p:nvSpPr>
          <p:cNvPr id="7"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当前工作重点</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2"/>
    </p:custDataLst>
  </p:cSld>
  <p:clrMapOvr>
    <a:masterClrMapping/>
  </p:clrMapOvr>
  <p:transition advTm="2000">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图形"/>
          <p:cNvGrpSpPr/>
          <p:nvPr/>
        </p:nvGrpSpPr>
        <p:grpSpPr>
          <a:xfrm>
            <a:off x="928370" y="2112010"/>
            <a:ext cx="10332085" cy="3483610"/>
            <a:chOff x="1465" y="3761"/>
            <a:chExt cx="16271" cy="5486"/>
          </a:xfrm>
        </p:grpSpPr>
        <p:sp>
          <p:nvSpPr>
            <p:cNvPr id="2" name="图形"/>
            <p:cNvSpPr txBox="1"/>
            <p:nvPr/>
          </p:nvSpPr>
          <p:spPr>
            <a:xfrm>
              <a:off x="1465" y="7068"/>
              <a:ext cx="3948" cy="2179"/>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我国从2005年以前的零需求量，开始逐年增长，08年达到了每月发码量300万条</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1" name="图形"/>
            <p:cNvSpPr>
              <a:spLocks noChangeAspect="1"/>
            </p:cNvSpPr>
            <p:nvPr/>
          </p:nvSpPr>
          <p:spPr>
            <a:xfrm>
              <a:off x="3182" y="5916"/>
              <a:ext cx="793" cy="794"/>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gradFill>
              <a:gsLst>
                <a:gs pos="0">
                  <a:schemeClr val="accent1"/>
                </a:gs>
                <a:gs pos="100000">
                  <a:schemeClr val="accent1">
                    <a:lumMod val="60000"/>
                    <a:lumOff val="40000"/>
                  </a:schemeClr>
                </a:gs>
              </a:gsLst>
              <a:lin ang="2700000" scaled="0"/>
            </a:gradFill>
            <a:ln>
              <a:noFill/>
            </a:ln>
          </p:spPr>
          <p:txBody>
            <a:bodyPr lIns="91404" tIns="91404" rIns="91404" bIns="91404" anchor="ctr" anchorCtr="0">
              <a:noAutofit/>
            </a:bodyPr>
            <a:lstStyle/>
            <a:p>
              <a:pPr algn="ctr" defTabSz="913765"/>
              <a:endParaRPr dirty="0">
                <a:solidFill>
                  <a:srgbClr val="000000"/>
                </a:solidFill>
                <a:latin typeface="思源黑体 CN Normal" panose="020B0400000000000000" charset="-122"/>
                <a:ea typeface="思源黑体 CN Normal" panose="020B0400000000000000" charset="-122"/>
                <a:cs typeface="+mn-lt"/>
              </a:endParaRPr>
            </a:p>
          </p:txBody>
        </p:sp>
        <p:sp>
          <p:nvSpPr>
            <p:cNvPr id="12" name="图形"/>
            <p:cNvSpPr txBox="1"/>
            <p:nvPr/>
          </p:nvSpPr>
          <p:spPr>
            <a:xfrm>
              <a:off x="5561" y="7068"/>
              <a:ext cx="3948" cy="2179"/>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网络的普及，网购的日益流行，以及更加快节奏的生活，必将催生更多的二维码购票人群。</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3" name="图形"/>
            <p:cNvSpPr>
              <a:spLocks noChangeAspect="1"/>
            </p:cNvSpPr>
            <p:nvPr/>
          </p:nvSpPr>
          <p:spPr>
            <a:xfrm>
              <a:off x="7295" y="5916"/>
              <a:ext cx="793" cy="794"/>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gradFill>
              <a:gsLst>
                <a:gs pos="6000">
                  <a:schemeClr val="accent2"/>
                </a:gs>
                <a:gs pos="100000">
                  <a:schemeClr val="accent2">
                    <a:lumMod val="60000"/>
                    <a:lumOff val="40000"/>
                  </a:schemeClr>
                </a:gs>
              </a:gsLst>
              <a:lin ang="2700000" scaled="0"/>
            </a:gradFill>
            <a:ln>
              <a:noFill/>
            </a:ln>
          </p:spPr>
          <p:txBody>
            <a:bodyPr lIns="91404" tIns="91404" rIns="91404" bIns="91404" anchor="ctr" anchorCtr="0">
              <a:noAutofit/>
            </a:bodyPr>
            <a:lstStyle/>
            <a:p>
              <a:pPr algn="ctr" defTabSz="913765"/>
              <a:endParaRPr dirty="0">
                <a:solidFill>
                  <a:srgbClr val="000000"/>
                </a:solidFill>
                <a:latin typeface="思源黑体 CN Normal" panose="020B0400000000000000" charset="-122"/>
                <a:ea typeface="思源黑体 CN Normal" panose="020B0400000000000000" charset="-122"/>
                <a:cs typeface="+mn-lt"/>
              </a:endParaRPr>
            </a:p>
          </p:txBody>
        </p:sp>
        <p:sp>
          <p:nvSpPr>
            <p:cNvPr id="16" name="图形"/>
            <p:cNvSpPr txBox="1"/>
            <p:nvPr/>
          </p:nvSpPr>
          <p:spPr>
            <a:xfrm>
              <a:off x="9675" y="7068"/>
              <a:ext cx="3948" cy="2179"/>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与二维码消费成正相关的，还有智能手机。能满足人使用二维码购物的手机致量较少</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7" name="图形"/>
            <p:cNvSpPr>
              <a:spLocks noChangeAspect="1"/>
            </p:cNvSpPr>
            <p:nvPr/>
          </p:nvSpPr>
          <p:spPr>
            <a:xfrm>
              <a:off x="11408" y="5916"/>
              <a:ext cx="793" cy="794"/>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gradFill>
              <a:gsLst>
                <a:gs pos="0">
                  <a:schemeClr val="accent1"/>
                </a:gs>
                <a:gs pos="100000">
                  <a:schemeClr val="accent1">
                    <a:lumMod val="60000"/>
                    <a:lumOff val="40000"/>
                  </a:schemeClr>
                </a:gs>
              </a:gsLst>
              <a:lin ang="2700000" scaled="0"/>
            </a:gradFill>
            <a:ln>
              <a:noFill/>
            </a:ln>
          </p:spPr>
          <p:txBody>
            <a:bodyPr lIns="91404" tIns="91404" rIns="91404" bIns="91404" anchor="ctr" anchorCtr="0">
              <a:noAutofit/>
            </a:bodyPr>
            <a:lstStyle/>
            <a:p>
              <a:pPr algn="ctr" defTabSz="913765"/>
              <a:endParaRPr dirty="0">
                <a:solidFill>
                  <a:srgbClr val="000000"/>
                </a:solidFill>
                <a:latin typeface="思源黑体 CN Normal" panose="020B0400000000000000" charset="-122"/>
                <a:ea typeface="思源黑体 CN Normal" panose="020B0400000000000000" charset="-122"/>
                <a:cs typeface="+mn-lt"/>
              </a:endParaRPr>
            </a:p>
          </p:txBody>
        </p:sp>
        <p:sp>
          <p:nvSpPr>
            <p:cNvPr id="18" name="图形"/>
            <p:cNvSpPr txBox="1"/>
            <p:nvPr/>
          </p:nvSpPr>
          <p:spPr>
            <a:xfrm>
              <a:off x="13788" y="7068"/>
              <a:ext cx="3948" cy="2179"/>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随着近智能手机市场愈加火爆，手机性能逐渐完善，能满足二维码读取的手机也越来越多</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9" name="图形"/>
            <p:cNvSpPr>
              <a:spLocks noChangeAspect="1"/>
            </p:cNvSpPr>
            <p:nvPr/>
          </p:nvSpPr>
          <p:spPr>
            <a:xfrm>
              <a:off x="15522" y="5916"/>
              <a:ext cx="793" cy="794"/>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gradFill>
              <a:gsLst>
                <a:gs pos="6000">
                  <a:schemeClr val="accent2"/>
                </a:gs>
                <a:gs pos="100000">
                  <a:schemeClr val="accent2">
                    <a:lumMod val="60000"/>
                    <a:lumOff val="40000"/>
                  </a:schemeClr>
                </a:gs>
              </a:gsLst>
              <a:lin ang="2700000" scaled="0"/>
            </a:gradFill>
            <a:ln>
              <a:noFill/>
            </a:ln>
          </p:spPr>
          <p:txBody>
            <a:bodyPr lIns="91404" tIns="91404" rIns="91404" bIns="91404" anchor="ctr" anchorCtr="0">
              <a:noAutofit/>
            </a:bodyPr>
            <a:lstStyle/>
            <a:p>
              <a:pPr algn="ctr" defTabSz="913765"/>
              <a:endParaRPr dirty="0">
                <a:solidFill>
                  <a:srgbClr val="000000"/>
                </a:solidFill>
                <a:latin typeface="思源黑体 CN Normal" panose="020B0400000000000000" charset="-122"/>
                <a:ea typeface="思源黑体 CN Normal" panose="020B0400000000000000" charset="-122"/>
                <a:cs typeface="+mn-lt"/>
              </a:endParaRPr>
            </a:p>
          </p:txBody>
        </p:sp>
        <p:sp>
          <p:nvSpPr>
            <p:cNvPr id="20" name="图形"/>
            <p:cNvSpPr/>
            <p:nvPr/>
          </p:nvSpPr>
          <p:spPr>
            <a:xfrm>
              <a:off x="2663" y="3761"/>
              <a:ext cx="1920" cy="1655"/>
            </a:xfrm>
            <a:prstGeom prst="triangle">
              <a:avLst/>
            </a:prstGeom>
            <a:no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思源黑体 CN Normal" panose="020B0400000000000000" charset="-122"/>
                <a:ea typeface="思源黑体 CN Normal" panose="020B0400000000000000" charset="-122"/>
                <a:cs typeface="+mn-lt"/>
              </a:endParaRPr>
            </a:p>
          </p:txBody>
        </p:sp>
        <p:sp>
          <p:nvSpPr>
            <p:cNvPr id="21" name="图形"/>
            <p:cNvSpPr/>
            <p:nvPr/>
          </p:nvSpPr>
          <p:spPr>
            <a:xfrm flipV="1">
              <a:off x="2663" y="4150"/>
              <a:ext cx="1920" cy="1655"/>
            </a:xfrm>
            <a:prstGeom prst="triangle">
              <a:avLst/>
            </a:prstGeom>
            <a:gradFill>
              <a:gsLst>
                <a:gs pos="0">
                  <a:schemeClr val="accent1"/>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思源黑体 CN Normal" panose="020B0400000000000000" charset="-122"/>
                <a:ea typeface="思源黑体 CN Normal" panose="020B0400000000000000" charset="-122"/>
                <a:cs typeface="+mn-lt"/>
              </a:endParaRPr>
            </a:p>
          </p:txBody>
        </p:sp>
        <p:sp>
          <p:nvSpPr>
            <p:cNvPr id="22" name="图形"/>
            <p:cNvSpPr/>
            <p:nvPr/>
          </p:nvSpPr>
          <p:spPr>
            <a:xfrm>
              <a:off x="6732" y="3761"/>
              <a:ext cx="1920" cy="1655"/>
            </a:xfrm>
            <a:prstGeom prst="triangle">
              <a:avLst/>
            </a:prstGeom>
            <a:no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思源黑体 CN Normal" panose="020B0400000000000000" charset="-122"/>
                <a:ea typeface="思源黑体 CN Normal" panose="020B0400000000000000" charset="-122"/>
                <a:cs typeface="+mn-lt"/>
              </a:endParaRPr>
            </a:p>
          </p:txBody>
        </p:sp>
        <p:sp>
          <p:nvSpPr>
            <p:cNvPr id="23" name="图形"/>
            <p:cNvSpPr/>
            <p:nvPr/>
          </p:nvSpPr>
          <p:spPr>
            <a:xfrm flipV="1">
              <a:off x="6732" y="4150"/>
              <a:ext cx="1920" cy="1655"/>
            </a:xfrm>
            <a:prstGeom prst="triangle">
              <a:avLst/>
            </a:prstGeom>
            <a:gradFill>
              <a:gsLst>
                <a:gs pos="6000">
                  <a:schemeClr val="accent2"/>
                </a:gs>
                <a:gs pos="10000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思源黑体 CN Normal" panose="020B0400000000000000" charset="-122"/>
                <a:ea typeface="思源黑体 CN Normal" panose="020B0400000000000000" charset="-122"/>
                <a:cs typeface="+mn-lt"/>
              </a:endParaRPr>
            </a:p>
          </p:txBody>
        </p:sp>
        <p:sp>
          <p:nvSpPr>
            <p:cNvPr id="24" name="图形"/>
            <p:cNvSpPr/>
            <p:nvPr/>
          </p:nvSpPr>
          <p:spPr>
            <a:xfrm>
              <a:off x="10818" y="3761"/>
              <a:ext cx="1920" cy="1655"/>
            </a:xfrm>
            <a:prstGeom prst="triangle">
              <a:avLst/>
            </a:prstGeom>
            <a:no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思源黑体 CN Normal" panose="020B0400000000000000" charset="-122"/>
                <a:ea typeface="思源黑体 CN Normal" panose="020B0400000000000000" charset="-122"/>
                <a:cs typeface="+mn-lt"/>
              </a:endParaRPr>
            </a:p>
          </p:txBody>
        </p:sp>
        <p:sp>
          <p:nvSpPr>
            <p:cNvPr id="25" name="图形"/>
            <p:cNvSpPr/>
            <p:nvPr/>
          </p:nvSpPr>
          <p:spPr>
            <a:xfrm flipV="1">
              <a:off x="10818" y="4150"/>
              <a:ext cx="1920" cy="1655"/>
            </a:xfrm>
            <a:prstGeom prst="triangle">
              <a:avLst/>
            </a:prstGeom>
            <a:gradFill>
              <a:gsLst>
                <a:gs pos="0">
                  <a:schemeClr val="accent1"/>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思源黑体 CN Normal" panose="020B0400000000000000" charset="-122"/>
                <a:ea typeface="思源黑体 CN Normal" panose="020B0400000000000000" charset="-122"/>
                <a:cs typeface="+mn-lt"/>
              </a:endParaRPr>
            </a:p>
          </p:txBody>
        </p:sp>
        <p:sp>
          <p:nvSpPr>
            <p:cNvPr id="26" name="图形"/>
            <p:cNvSpPr/>
            <p:nvPr/>
          </p:nvSpPr>
          <p:spPr>
            <a:xfrm>
              <a:off x="15027" y="3793"/>
              <a:ext cx="1920" cy="1655"/>
            </a:xfrm>
            <a:prstGeom prst="triangle">
              <a:avLst/>
            </a:prstGeom>
            <a:no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思源黑体 CN Normal" panose="020B0400000000000000" charset="-122"/>
                <a:ea typeface="思源黑体 CN Normal" panose="020B0400000000000000" charset="-122"/>
                <a:cs typeface="+mn-lt"/>
              </a:endParaRPr>
            </a:p>
          </p:txBody>
        </p:sp>
        <p:sp>
          <p:nvSpPr>
            <p:cNvPr id="27" name="图形"/>
            <p:cNvSpPr/>
            <p:nvPr/>
          </p:nvSpPr>
          <p:spPr>
            <a:xfrm flipV="1">
              <a:off x="15027" y="4181"/>
              <a:ext cx="1920" cy="1655"/>
            </a:xfrm>
            <a:prstGeom prst="triangle">
              <a:avLst/>
            </a:prstGeom>
            <a:gradFill>
              <a:gsLst>
                <a:gs pos="6000">
                  <a:schemeClr val="accent2"/>
                </a:gs>
                <a:gs pos="10000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思源黑体 CN Normal" panose="020B0400000000000000" charset="-122"/>
                <a:ea typeface="思源黑体 CN Normal" panose="020B0400000000000000" charset="-122"/>
                <a:cs typeface="+mn-lt"/>
              </a:endParaRPr>
            </a:p>
          </p:txBody>
        </p:sp>
        <p:grpSp>
          <p:nvGrpSpPr>
            <p:cNvPr id="28" name="Group 4"/>
            <p:cNvGrpSpPr>
              <a:grpSpLocks noChangeAspect="1"/>
            </p:cNvGrpSpPr>
            <p:nvPr/>
          </p:nvGrpSpPr>
          <p:grpSpPr bwMode="auto">
            <a:xfrm>
              <a:off x="3256" y="4333"/>
              <a:ext cx="735" cy="792"/>
              <a:chOff x="1287" y="1434"/>
              <a:chExt cx="294" cy="317"/>
            </a:xfrm>
            <a:solidFill>
              <a:schemeClr val="bg1"/>
            </a:solidFill>
          </p:grpSpPr>
          <p:sp>
            <p:nvSpPr>
              <p:cNvPr id="29" name="图形"/>
              <p:cNvSpPr>
                <a:spLocks noEditPoints="1"/>
              </p:cNvSpPr>
              <p:nvPr/>
            </p:nvSpPr>
            <p:spPr bwMode="auto">
              <a:xfrm>
                <a:off x="1287" y="1434"/>
                <a:ext cx="294" cy="317"/>
              </a:xfrm>
              <a:custGeom>
                <a:avLst/>
                <a:gdLst>
                  <a:gd name="T0" fmla="*/ 1280 w 3232"/>
                  <a:gd name="T1" fmla="*/ 3131 h 3487"/>
                  <a:gd name="T2" fmla="*/ 1746 w 3232"/>
                  <a:gd name="T3" fmla="*/ 3324 h 3487"/>
                  <a:gd name="T4" fmla="*/ 2169 w 3232"/>
                  <a:gd name="T5" fmla="*/ 2895 h 3487"/>
                  <a:gd name="T6" fmla="*/ 2020 w 3232"/>
                  <a:gd name="T7" fmla="*/ 2577 h 3487"/>
                  <a:gd name="T8" fmla="*/ 2344 w 3232"/>
                  <a:gd name="T9" fmla="*/ 2378 h 3487"/>
                  <a:gd name="T10" fmla="*/ 1363 w 3232"/>
                  <a:gd name="T11" fmla="*/ 2621 h 3487"/>
                  <a:gd name="T12" fmla="*/ 2609 w 3232"/>
                  <a:gd name="T13" fmla="*/ 2175 h 3487"/>
                  <a:gd name="T14" fmla="*/ 2613 w 3232"/>
                  <a:gd name="T15" fmla="*/ 2764 h 3487"/>
                  <a:gd name="T16" fmla="*/ 2914 w 3232"/>
                  <a:gd name="T17" fmla="*/ 2580 h 3487"/>
                  <a:gd name="T18" fmla="*/ 3081 w 3232"/>
                  <a:gd name="T19" fmla="*/ 2314 h 3487"/>
                  <a:gd name="T20" fmla="*/ 349 w 3232"/>
                  <a:gd name="T21" fmla="*/ 1934 h 3487"/>
                  <a:gd name="T22" fmla="*/ 288 w 3232"/>
                  <a:gd name="T23" fmla="*/ 2375 h 3487"/>
                  <a:gd name="T24" fmla="*/ 287 w 3232"/>
                  <a:gd name="T25" fmla="*/ 2576 h 3487"/>
                  <a:gd name="T26" fmla="*/ 759 w 3232"/>
                  <a:gd name="T27" fmla="*/ 2772 h 3487"/>
                  <a:gd name="T28" fmla="*/ 688 w 3232"/>
                  <a:gd name="T29" fmla="*/ 2175 h 3487"/>
                  <a:gd name="T30" fmla="*/ 2554 w 3232"/>
                  <a:gd name="T31" fmla="*/ 1936 h 3487"/>
                  <a:gd name="T32" fmla="*/ 749 w 3232"/>
                  <a:gd name="T33" fmla="*/ 1459 h 3487"/>
                  <a:gd name="T34" fmla="*/ 739 w 3232"/>
                  <a:gd name="T35" fmla="*/ 1841 h 3487"/>
                  <a:gd name="T36" fmla="*/ 1084 w 3232"/>
                  <a:gd name="T37" fmla="*/ 1199 h 3487"/>
                  <a:gd name="T38" fmla="*/ 916 w 3232"/>
                  <a:gd name="T39" fmla="*/ 2166 h 3487"/>
                  <a:gd name="T40" fmla="*/ 1840 w 3232"/>
                  <a:gd name="T41" fmla="*/ 2502 h 3487"/>
                  <a:gd name="T42" fmla="*/ 2411 w 3232"/>
                  <a:gd name="T43" fmla="*/ 1744 h 3487"/>
                  <a:gd name="T44" fmla="*/ 1776 w 3232"/>
                  <a:gd name="T45" fmla="*/ 954 h 3487"/>
                  <a:gd name="T46" fmla="*/ 2187 w 3232"/>
                  <a:gd name="T47" fmla="*/ 1006 h 3487"/>
                  <a:gd name="T48" fmla="*/ 976 w 3232"/>
                  <a:gd name="T49" fmla="*/ 1009 h 3487"/>
                  <a:gd name="T50" fmla="*/ 1157 w 3232"/>
                  <a:gd name="T51" fmla="*/ 749 h 3487"/>
                  <a:gd name="T52" fmla="*/ 2522 w 3232"/>
                  <a:gd name="T53" fmla="*/ 1241 h 3487"/>
                  <a:gd name="T54" fmla="*/ 3054 w 3232"/>
                  <a:gd name="T55" fmla="*/ 1325 h 3487"/>
                  <a:gd name="T56" fmla="*/ 2981 w 3232"/>
                  <a:gd name="T57" fmla="*/ 877 h 3487"/>
                  <a:gd name="T58" fmla="*/ 2470 w 3232"/>
                  <a:gd name="T59" fmla="*/ 714 h 3487"/>
                  <a:gd name="T60" fmla="*/ 349 w 3232"/>
                  <a:gd name="T61" fmla="*/ 846 h 3487"/>
                  <a:gd name="T62" fmla="*/ 229 w 3232"/>
                  <a:gd name="T63" fmla="*/ 1270 h 3487"/>
                  <a:gd name="T64" fmla="*/ 687 w 3232"/>
                  <a:gd name="T65" fmla="*/ 1313 h 3487"/>
                  <a:gd name="T66" fmla="*/ 1649 w 3232"/>
                  <a:gd name="T67" fmla="*/ 149 h 3487"/>
                  <a:gd name="T68" fmla="*/ 1336 w 3232"/>
                  <a:gd name="T69" fmla="*/ 362 h 3487"/>
                  <a:gd name="T70" fmla="*/ 1229 w 3232"/>
                  <a:gd name="T71" fmla="*/ 611 h 3487"/>
                  <a:gd name="T72" fmla="*/ 2133 w 3232"/>
                  <a:gd name="T73" fmla="*/ 525 h 3487"/>
                  <a:gd name="T74" fmla="*/ 1699 w 3232"/>
                  <a:gd name="T75" fmla="*/ 152 h 3487"/>
                  <a:gd name="T76" fmla="*/ 2076 w 3232"/>
                  <a:gd name="T77" fmla="*/ 199 h 3487"/>
                  <a:gd name="T78" fmla="*/ 2617 w 3232"/>
                  <a:gd name="T79" fmla="*/ 573 h 3487"/>
                  <a:gd name="T80" fmla="*/ 3133 w 3232"/>
                  <a:gd name="T81" fmla="*/ 827 h 3487"/>
                  <a:gd name="T82" fmla="*/ 3195 w 3232"/>
                  <a:gd name="T83" fmla="*/ 1375 h 3487"/>
                  <a:gd name="T84" fmla="*/ 3121 w 3232"/>
                  <a:gd name="T85" fmla="*/ 1933 h 3487"/>
                  <a:gd name="T86" fmla="*/ 3206 w 3232"/>
                  <a:gd name="T87" fmla="*/ 2517 h 3487"/>
                  <a:gd name="T88" fmla="*/ 3067 w 3232"/>
                  <a:gd name="T89" fmla="*/ 2811 h 3487"/>
                  <a:gd name="T90" fmla="*/ 2750 w 3232"/>
                  <a:gd name="T91" fmla="*/ 2891 h 3487"/>
                  <a:gd name="T92" fmla="*/ 2168 w 3232"/>
                  <a:gd name="T93" fmla="*/ 3183 h 3487"/>
                  <a:gd name="T94" fmla="*/ 1649 w 3232"/>
                  <a:gd name="T95" fmla="*/ 3487 h 3487"/>
                  <a:gd name="T96" fmla="*/ 1129 w 3232"/>
                  <a:gd name="T97" fmla="*/ 3183 h 3487"/>
                  <a:gd name="T98" fmla="*/ 546 w 3232"/>
                  <a:gd name="T99" fmla="*/ 2891 h 3487"/>
                  <a:gd name="T100" fmla="*/ 124 w 3232"/>
                  <a:gd name="T101" fmla="*/ 2593 h 3487"/>
                  <a:gd name="T102" fmla="*/ 8 w 3232"/>
                  <a:gd name="T103" fmla="*/ 2381 h 3487"/>
                  <a:gd name="T104" fmla="*/ 200 w 3232"/>
                  <a:gd name="T105" fmla="*/ 1888 h 3487"/>
                  <a:gd name="T106" fmla="*/ 85 w 3232"/>
                  <a:gd name="T107" fmla="*/ 1312 h 3487"/>
                  <a:gd name="T108" fmla="*/ 196 w 3232"/>
                  <a:gd name="T109" fmla="*/ 787 h 3487"/>
                  <a:gd name="T110" fmla="*/ 751 w 3232"/>
                  <a:gd name="T111" fmla="*/ 566 h 3487"/>
                  <a:gd name="T112" fmla="*/ 1044 w 3232"/>
                  <a:gd name="T113" fmla="*/ 302 h 3487"/>
                  <a:gd name="T114" fmla="*/ 1278 w 3232"/>
                  <a:gd name="T115" fmla="*/ 149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32" h="3487">
                    <a:moveTo>
                      <a:pt x="1648" y="2748"/>
                    </a:moveTo>
                    <a:lnTo>
                      <a:pt x="1542" y="2786"/>
                    </a:lnTo>
                    <a:lnTo>
                      <a:pt x="1437" y="2821"/>
                    </a:lnTo>
                    <a:lnTo>
                      <a:pt x="1332" y="2851"/>
                    </a:lnTo>
                    <a:lnTo>
                      <a:pt x="1229" y="2875"/>
                    </a:lnTo>
                    <a:lnTo>
                      <a:pt x="1127" y="2895"/>
                    </a:lnTo>
                    <a:lnTo>
                      <a:pt x="1163" y="2961"/>
                    </a:lnTo>
                    <a:lnTo>
                      <a:pt x="1201" y="3022"/>
                    </a:lnTo>
                    <a:lnTo>
                      <a:pt x="1239" y="3079"/>
                    </a:lnTo>
                    <a:lnTo>
                      <a:pt x="1280" y="3131"/>
                    </a:lnTo>
                    <a:lnTo>
                      <a:pt x="1321" y="3177"/>
                    </a:lnTo>
                    <a:lnTo>
                      <a:pt x="1365" y="3219"/>
                    </a:lnTo>
                    <a:lnTo>
                      <a:pt x="1409" y="3253"/>
                    </a:lnTo>
                    <a:lnTo>
                      <a:pt x="1456" y="3283"/>
                    </a:lnTo>
                    <a:lnTo>
                      <a:pt x="1503" y="3307"/>
                    </a:lnTo>
                    <a:lnTo>
                      <a:pt x="1550" y="3324"/>
                    </a:lnTo>
                    <a:lnTo>
                      <a:pt x="1599" y="3335"/>
                    </a:lnTo>
                    <a:lnTo>
                      <a:pt x="1649" y="3338"/>
                    </a:lnTo>
                    <a:lnTo>
                      <a:pt x="1699" y="3335"/>
                    </a:lnTo>
                    <a:lnTo>
                      <a:pt x="1746" y="3324"/>
                    </a:lnTo>
                    <a:lnTo>
                      <a:pt x="1795" y="3307"/>
                    </a:lnTo>
                    <a:lnTo>
                      <a:pt x="1842" y="3283"/>
                    </a:lnTo>
                    <a:lnTo>
                      <a:pt x="1887" y="3253"/>
                    </a:lnTo>
                    <a:lnTo>
                      <a:pt x="1932" y="3219"/>
                    </a:lnTo>
                    <a:lnTo>
                      <a:pt x="1975" y="3177"/>
                    </a:lnTo>
                    <a:lnTo>
                      <a:pt x="2018" y="3131"/>
                    </a:lnTo>
                    <a:lnTo>
                      <a:pt x="2058" y="3079"/>
                    </a:lnTo>
                    <a:lnTo>
                      <a:pt x="2096" y="3022"/>
                    </a:lnTo>
                    <a:lnTo>
                      <a:pt x="2133" y="2961"/>
                    </a:lnTo>
                    <a:lnTo>
                      <a:pt x="2169" y="2895"/>
                    </a:lnTo>
                    <a:lnTo>
                      <a:pt x="2067" y="2875"/>
                    </a:lnTo>
                    <a:lnTo>
                      <a:pt x="1965" y="2851"/>
                    </a:lnTo>
                    <a:lnTo>
                      <a:pt x="1860" y="2821"/>
                    </a:lnTo>
                    <a:lnTo>
                      <a:pt x="1754" y="2787"/>
                    </a:lnTo>
                    <a:lnTo>
                      <a:pt x="1648" y="2748"/>
                    </a:lnTo>
                    <a:close/>
                    <a:moveTo>
                      <a:pt x="2344" y="2378"/>
                    </a:moveTo>
                    <a:lnTo>
                      <a:pt x="2267" y="2430"/>
                    </a:lnTo>
                    <a:lnTo>
                      <a:pt x="2186" y="2481"/>
                    </a:lnTo>
                    <a:lnTo>
                      <a:pt x="2104" y="2531"/>
                    </a:lnTo>
                    <a:lnTo>
                      <a:pt x="2020" y="2577"/>
                    </a:lnTo>
                    <a:lnTo>
                      <a:pt x="1934" y="2621"/>
                    </a:lnTo>
                    <a:lnTo>
                      <a:pt x="1849" y="2662"/>
                    </a:lnTo>
                    <a:lnTo>
                      <a:pt x="1948" y="2691"/>
                    </a:lnTo>
                    <a:lnTo>
                      <a:pt x="2044" y="2718"/>
                    </a:lnTo>
                    <a:lnTo>
                      <a:pt x="2139" y="2738"/>
                    </a:lnTo>
                    <a:lnTo>
                      <a:pt x="2233" y="2754"/>
                    </a:lnTo>
                    <a:lnTo>
                      <a:pt x="2265" y="2666"/>
                    </a:lnTo>
                    <a:lnTo>
                      <a:pt x="2295" y="2574"/>
                    </a:lnTo>
                    <a:lnTo>
                      <a:pt x="2322" y="2477"/>
                    </a:lnTo>
                    <a:lnTo>
                      <a:pt x="2344" y="2378"/>
                    </a:lnTo>
                    <a:close/>
                    <a:moveTo>
                      <a:pt x="953" y="2378"/>
                    </a:moveTo>
                    <a:lnTo>
                      <a:pt x="976" y="2477"/>
                    </a:lnTo>
                    <a:lnTo>
                      <a:pt x="1001" y="2574"/>
                    </a:lnTo>
                    <a:lnTo>
                      <a:pt x="1031" y="2666"/>
                    </a:lnTo>
                    <a:lnTo>
                      <a:pt x="1064" y="2754"/>
                    </a:lnTo>
                    <a:lnTo>
                      <a:pt x="1157" y="2738"/>
                    </a:lnTo>
                    <a:lnTo>
                      <a:pt x="1252" y="2718"/>
                    </a:lnTo>
                    <a:lnTo>
                      <a:pt x="1349" y="2691"/>
                    </a:lnTo>
                    <a:lnTo>
                      <a:pt x="1447" y="2662"/>
                    </a:lnTo>
                    <a:lnTo>
                      <a:pt x="1363" y="2621"/>
                    </a:lnTo>
                    <a:lnTo>
                      <a:pt x="1277" y="2577"/>
                    </a:lnTo>
                    <a:lnTo>
                      <a:pt x="1192" y="2531"/>
                    </a:lnTo>
                    <a:lnTo>
                      <a:pt x="1110" y="2481"/>
                    </a:lnTo>
                    <a:lnTo>
                      <a:pt x="1030" y="2430"/>
                    </a:lnTo>
                    <a:lnTo>
                      <a:pt x="953" y="2378"/>
                    </a:lnTo>
                    <a:close/>
                    <a:moveTo>
                      <a:pt x="2908" y="1869"/>
                    </a:moveTo>
                    <a:lnTo>
                      <a:pt x="2841" y="1947"/>
                    </a:lnTo>
                    <a:lnTo>
                      <a:pt x="2769" y="2025"/>
                    </a:lnTo>
                    <a:lnTo>
                      <a:pt x="2691" y="2101"/>
                    </a:lnTo>
                    <a:lnTo>
                      <a:pt x="2609" y="2175"/>
                    </a:lnTo>
                    <a:lnTo>
                      <a:pt x="2522" y="2246"/>
                    </a:lnTo>
                    <a:lnTo>
                      <a:pt x="2503" y="2358"/>
                    </a:lnTo>
                    <a:lnTo>
                      <a:pt x="2480" y="2468"/>
                    </a:lnTo>
                    <a:lnTo>
                      <a:pt x="2453" y="2573"/>
                    </a:lnTo>
                    <a:lnTo>
                      <a:pt x="2422" y="2673"/>
                    </a:lnTo>
                    <a:lnTo>
                      <a:pt x="2388" y="2770"/>
                    </a:lnTo>
                    <a:lnTo>
                      <a:pt x="2430" y="2772"/>
                    </a:lnTo>
                    <a:lnTo>
                      <a:pt x="2470" y="2773"/>
                    </a:lnTo>
                    <a:lnTo>
                      <a:pt x="2543" y="2771"/>
                    </a:lnTo>
                    <a:lnTo>
                      <a:pt x="2613" y="2764"/>
                    </a:lnTo>
                    <a:lnTo>
                      <a:pt x="2678" y="2755"/>
                    </a:lnTo>
                    <a:lnTo>
                      <a:pt x="2738" y="2740"/>
                    </a:lnTo>
                    <a:lnTo>
                      <a:pt x="2794" y="2722"/>
                    </a:lnTo>
                    <a:lnTo>
                      <a:pt x="2798" y="2693"/>
                    </a:lnTo>
                    <a:lnTo>
                      <a:pt x="2807" y="2666"/>
                    </a:lnTo>
                    <a:lnTo>
                      <a:pt x="2822" y="2642"/>
                    </a:lnTo>
                    <a:lnTo>
                      <a:pt x="2840" y="2621"/>
                    </a:lnTo>
                    <a:lnTo>
                      <a:pt x="2861" y="2603"/>
                    </a:lnTo>
                    <a:lnTo>
                      <a:pt x="2886" y="2589"/>
                    </a:lnTo>
                    <a:lnTo>
                      <a:pt x="2914" y="2580"/>
                    </a:lnTo>
                    <a:lnTo>
                      <a:pt x="2944" y="2578"/>
                    </a:lnTo>
                    <a:lnTo>
                      <a:pt x="2972" y="2581"/>
                    </a:lnTo>
                    <a:lnTo>
                      <a:pt x="2999" y="2589"/>
                    </a:lnTo>
                    <a:lnTo>
                      <a:pt x="3017" y="2566"/>
                    </a:lnTo>
                    <a:lnTo>
                      <a:pt x="3033" y="2540"/>
                    </a:lnTo>
                    <a:lnTo>
                      <a:pt x="3053" y="2500"/>
                    </a:lnTo>
                    <a:lnTo>
                      <a:pt x="3068" y="2457"/>
                    </a:lnTo>
                    <a:lnTo>
                      <a:pt x="3077" y="2411"/>
                    </a:lnTo>
                    <a:lnTo>
                      <a:pt x="3082" y="2363"/>
                    </a:lnTo>
                    <a:lnTo>
                      <a:pt x="3081" y="2314"/>
                    </a:lnTo>
                    <a:lnTo>
                      <a:pt x="3076" y="2262"/>
                    </a:lnTo>
                    <a:lnTo>
                      <a:pt x="3066" y="2209"/>
                    </a:lnTo>
                    <a:lnTo>
                      <a:pt x="3050" y="2156"/>
                    </a:lnTo>
                    <a:lnTo>
                      <a:pt x="3031" y="2100"/>
                    </a:lnTo>
                    <a:lnTo>
                      <a:pt x="3006" y="2044"/>
                    </a:lnTo>
                    <a:lnTo>
                      <a:pt x="2978" y="1987"/>
                    </a:lnTo>
                    <a:lnTo>
                      <a:pt x="2945" y="1928"/>
                    </a:lnTo>
                    <a:lnTo>
                      <a:pt x="2908" y="1869"/>
                    </a:lnTo>
                    <a:close/>
                    <a:moveTo>
                      <a:pt x="389" y="1869"/>
                    </a:moveTo>
                    <a:lnTo>
                      <a:pt x="349" y="1934"/>
                    </a:lnTo>
                    <a:lnTo>
                      <a:pt x="313" y="1998"/>
                    </a:lnTo>
                    <a:lnTo>
                      <a:pt x="283" y="2061"/>
                    </a:lnTo>
                    <a:lnTo>
                      <a:pt x="259" y="2123"/>
                    </a:lnTo>
                    <a:lnTo>
                      <a:pt x="239" y="2183"/>
                    </a:lnTo>
                    <a:lnTo>
                      <a:pt x="226" y="2242"/>
                    </a:lnTo>
                    <a:lnTo>
                      <a:pt x="218" y="2299"/>
                    </a:lnTo>
                    <a:lnTo>
                      <a:pt x="239" y="2313"/>
                    </a:lnTo>
                    <a:lnTo>
                      <a:pt x="260" y="2331"/>
                    </a:lnTo>
                    <a:lnTo>
                      <a:pt x="276" y="2352"/>
                    </a:lnTo>
                    <a:lnTo>
                      <a:pt x="288" y="2375"/>
                    </a:lnTo>
                    <a:lnTo>
                      <a:pt x="296" y="2402"/>
                    </a:lnTo>
                    <a:lnTo>
                      <a:pt x="298" y="2429"/>
                    </a:lnTo>
                    <a:lnTo>
                      <a:pt x="296" y="2457"/>
                    </a:lnTo>
                    <a:lnTo>
                      <a:pt x="287" y="2483"/>
                    </a:lnTo>
                    <a:lnTo>
                      <a:pt x="274" y="2507"/>
                    </a:lnTo>
                    <a:lnTo>
                      <a:pt x="257" y="2529"/>
                    </a:lnTo>
                    <a:lnTo>
                      <a:pt x="260" y="2533"/>
                    </a:lnTo>
                    <a:lnTo>
                      <a:pt x="262" y="2537"/>
                    </a:lnTo>
                    <a:lnTo>
                      <a:pt x="264" y="2540"/>
                    </a:lnTo>
                    <a:lnTo>
                      <a:pt x="287" y="2576"/>
                    </a:lnTo>
                    <a:lnTo>
                      <a:pt x="316" y="2610"/>
                    </a:lnTo>
                    <a:lnTo>
                      <a:pt x="349" y="2640"/>
                    </a:lnTo>
                    <a:lnTo>
                      <a:pt x="387" y="2667"/>
                    </a:lnTo>
                    <a:lnTo>
                      <a:pt x="428" y="2691"/>
                    </a:lnTo>
                    <a:lnTo>
                      <a:pt x="474" y="2712"/>
                    </a:lnTo>
                    <a:lnTo>
                      <a:pt x="523" y="2731"/>
                    </a:lnTo>
                    <a:lnTo>
                      <a:pt x="576" y="2746"/>
                    </a:lnTo>
                    <a:lnTo>
                      <a:pt x="634" y="2758"/>
                    </a:lnTo>
                    <a:lnTo>
                      <a:pt x="695" y="2766"/>
                    </a:lnTo>
                    <a:lnTo>
                      <a:pt x="759" y="2772"/>
                    </a:lnTo>
                    <a:lnTo>
                      <a:pt x="827" y="2773"/>
                    </a:lnTo>
                    <a:lnTo>
                      <a:pt x="853" y="2773"/>
                    </a:lnTo>
                    <a:lnTo>
                      <a:pt x="881" y="2771"/>
                    </a:lnTo>
                    <a:lnTo>
                      <a:pt x="908" y="2768"/>
                    </a:lnTo>
                    <a:lnTo>
                      <a:pt x="874" y="2673"/>
                    </a:lnTo>
                    <a:lnTo>
                      <a:pt x="843" y="2573"/>
                    </a:lnTo>
                    <a:lnTo>
                      <a:pt x="817" y="2467"/>
                    </a:lnTo>
                    <a:lnTo>
                      <a:pt x="794" y="2358"/>
                    </a:lnTo>
                    <a:lnTo>
                      <a:pt x="775" y="2246"/>
                    </a:lnTo>
                    <a:lnTo>
                      <a:pt x="688" y="2175"/>
                    </a:lnTo>
                    <a:lnTo>
                      <a:pt x="606" y="2101"/>
                    </a:lnTo>
                    <a:lnTo>
                      <a:pt x="529" y="2025"/>
                    </a:lnTo>
                    <a:lnTo>
                      <a:pt x="456" y="1947"/>
                    </a:lnTo>
                    <a:lnTo>
                      <a:pt x="389" y="1869"/>
                    </a:lnTo>
                    <a:close/>
                    <a:moveTo>
                      <a:pt x="2547" y="1459"/>
                    </a:moveTo>
                    <a:lnTo>
                      <a:pt x="2554" y="1552"/>
                    </a:lnTo>
                    <a:lnTo>
                      <a:pt x="2558" y="1647"/>
                    </a:lnTo>
                    <a:lnTo>
                      <a:pt x="2559" y="1744"/>
                    </a:lnTo>
                    <a:lnTo>
                      <a:pt x="2558" y="1841"/>
                    </a:lnTo>
                    <a:lnTo>
                      <a:pt x="2554" y="1936"/>
                    </a:lnTo>
                    <a:lnTo>
                      <a:pt x="2547" y="2030"/>
                    </a:lnTo>
                    <a:lnTo>
                      <a:pt x="2622" y="1960"/>
                    </a:lnTo>
                    <a:lnTo>
                      <a:pt x="2691" y="1889"/>
                    </a:lnTo>
                    <a:lnTo>
                      <a:pt x="2757" y="1817"/>
                    </a:lnTo>
                    <a:lnTo>
                      <a:pt x="2818" y="1744"/>
                    </a:lnTo>
                    <a:lnTo>
                      <a:pt x="2758" y="1672"/>
                    </a:lnTo>
                    <a:lnTo>
                      <a:pt x="2693" y="1601"/>
                    </a:lnTo>
                    <a:lnTo>
                      <a:pt x="2623" y="1530"/>
                    </a:lnTo>
                    <a:lnTo>
                      <a:pt x="2547" y="1459"/>
                    </a:lnTo>
                    <a:close/>
                    <a:moveTo>
                      <a:pt x="749" y="1459"/>
                    </a:moveTo>
                    <a:lnTo>
                      <a:pt x="674" y="1530"/>
                    </a:lnTo>
                    <a:lnTo>
                      <a:pt x="604" y="1601"/>
                    </a:lnTo>
                    <a:lnTo>
                      <a:pt x="538" y="1673"/>
                    </a:lnTo>
                    <a:lnTo>
                      <a:pt x="479" y="1745"/>
                    </a:lnTo>
                    <a:lnTo>
                      <a:pt x="539" y="1817"/>
                    </a:lnTo>
                    <a:lnTo>
                      <a:pt x="605" y="1889"/>
                    </a:lnTo>
                    <a:lnTo>
                      <a:pt x="675" y="1960"/>
                    </a:lnTo>
                    <a:lnTo>
                      <a:pt x="749" y="2030"/>
                    </a:lnTo>
                    <a:lnTo>
                      <a:pt x="743" y="1937"/>
                    </a:lnTo>
                    <a:lnTo>
                      <a:pt x="739" y="1841"/>
                    </a:lnTo>
                    <a:lnTo>
                      <a:pt x="738" y="1744"/>
                    </a:lnTo>
                    <a:lnTo>
                      <a:pt x="739" y="1647"/>
                    </a:lnTo>
                    <a:lnTo>
                      <a:pt x="743" y="1552"/>
                    </a:lnTo>
                    <a:lnTo>
                      <a:pt x="749" y="1459"/>
                    </a:lnTo>
                    <a:close/>
                    <a:moveTo>
                      <a:pt x="1648" y="899"/>
                    </a:moveTo>
                    <a:lnTo>
                      <a:pt x="1521" y="954"/>
                    </a:lnTo>
                    <a:lnTo>
                      <a:pt x="1393" y="1017"/>
                    </a:lnTo>
                    <a:lnTo>
                      <a:pt x="1267" y="1085"/>
                    </a:lnTo>
                    <a:lnTo>
                      <a:pt x="1174" y="1141"/>
                    </a:lnTo>
                    <a:lnTo>
                      <a:pt x="1084" y="1199"/>
                    </a:lnTo>
                    <a:lnTo>
                      <a:pt x="998" y="1260"/>
                    </a:lnTo>
                    <a:lnTo>
                      <a:pt x="916" y="1321"/>
                    </a:lnTo>
                    <a:lnTo>
                      <a:pt x="903" y="1424"/>
                    </a:lnTo>
                    <a:lnTo>
                      <a:pt x="893" y="1529"/>
                    </a:lnTo>
                    <a:lnTo>
                      <a:pt x="888" y="1635"/>
                    </a:lnTo>
                    <a:lnTo>
                      <a:pt x="886" y="1744"/>
                    </a:lnTo>
                    <a:lnTo>
                      <a:pt x="888" y="1852"/>
                    </a:lnTo>
                    <a:lnTo>
                      <a:pt x="893" y="1959"/>
                    </a:lnTo>
                    <a:lnTo>
                      <a:pt x="903" y="2064"/>
                    </a:lnTo>
                    <a:lnTo>
                      <a:pt x="916" y="2166"/>
                    </a:lnTo>
                    <a:lnTo>
                      <a:pt x="999" y="2229"/>
                    </a:lnTo>
                    <a:lnTo>
                      <a:pt x="1085" y="2289"/>
                    </a:lnTo>
                    <a:lnTo>
                      <a:pt x="1175" y="2346"/>
                    </a:lnTo>
                    <a:lnTo>
                      <a:pt x="1267" y="2402"/>
                    </a:lnTo>
                    <a:lnTo>
                      <a:pt x="1362" y="2454"/>
                    </a:lnTo>
                    <a:lnTo>
                      <a:pt x="1457" y="2502"/>
                    </a:lnTo>
                    <a:lnTo>
                      <a:pt x="1552" y="2547"/>
                    </a:lnTo>
                    <a:lnTo>
                      <a:pt x="1648" y="2588"/>
                    </a:lnTo>
                    <a:lnTo>
                      <a:pt x="1744" y="2547"/>
                    </a:lnTo>
                    <a:lnTo>
                      <a:pt x="1840" y="2502"/>
                    </a:lnTo>
                    <a:lnTo>
                      <a:pt x="1935" y="2454"/>
                    </a:lnTo>
                    <a:lnTo>
                      <a:pt x="2029" y="2402"/>
                    </a:lnTo>
                    <a:lnTo>
                      <a:pt x="2122" y="2346"/>
                    </a:lnTo>
                    <a:lnTo>
                      <a:pt x="2211" y="2288"/>
                    </a:lnTo>
                    <a:lnTo>
                      <a:pt x="2297" y="2229"/>
                    </a:lnTo>
                    <a:lnTo>
                      <a:pt x="2381" y="2166"/>
                    </a:lnTo>
                    <a:lnTo>
                      <a:pt x="2394" y="2064"/>
                    </a:lnTo>
                    <a:lnTo>
                      <a:pt x="2403" y="1959"/>
                    </a:lnTo>
                    <a:lnTo>
                      <a:pt x="2409" y="1852"/>
                    </a:lnTo>
                    <a:lnTo>
                      <a:pt x="2411" y="1744"/>
                    </a:lnTo>
                    <a:lnTo>
                      <a:pt x="2409" y="1635"/>
                    </a:lnTo>
                    <a:lnTo>
                      <a:pt x="2403" y="1528"/>
                    </a:lnTo>
                    <a:lnTo>
                      <a:pt x="2394" y="1423"/>
                    </a:lnTo>
                    <a:lnTo>
                      <a:pt x="2381" y="1321"/>
                    </a:lnTo>
                    <a:lnTo>
                      <a:pt x="2298" y="1260"/>
                    </a:lnTo>
                    <a:lnTo>
                      <a:pt x="2213" y="1199"/>
                    </a:lnTo>
                    <a:lnTo>
                      <a:pt x="2122" y="1141"/>
                    </a:lnTo>
                    <a:lnTo>
                      <a:pt x="2029" y="1085"/>
                    </a:lnTo>
                    <a:lnTo>
                      <a:pt x="1903" y="1017"/>
                    </a:lnTo>
                    <a:lnTo>
                      <a:pt x="1776" y="954"/>
                    </a:lnTo>
                    <a:lnTo>
                      <a:pt x="1648" y="899"/>
                    </a:lnTo>
                    <a:close/>
                    <a:moveTo>
                      <a:pt x="2233" y="733"/>
                    </a:moveTo>
                    <a:lnTo>
                      <a:pt x="2139" y="749"/>
                    </a:lnTo>
                    <a:lnTo>
                      <a:pt x="2044" y="769"/>
                    </a:lnTo>
                    <a:lnTo>
                      <a:pt x="1948" y="795"/>
                    </a:lnTo>
                    <a:lnTo>
                      <a:pt x="1849" y="824"/>
                    </a:lnTo>
                    <a:lnTo>
                      <a:pt x="1934" y="865"/>
                    </a:lnTo>
                    <a:lnTo>
                      <a:pt x="2020" y="910"/>
                    </a:lnTo>
                    <a:lnTo>
                      <a:pt x="2104" y="956"/>
                    </a:lnTo>
                    <a:lnTo>
                      <a:pt x="2187" y="1006"/>
                    </a:lnTo>
                    <a:lnTo>
                      <a:pt x="2267" y="1057"/>
                    </a:lnTo>
                    <a:lnTo>
                      <a:pt x="2344" y="1110"/>
                    </a:lnTo>
                    <a:lnTo>
                      <a:pt x="2322" y="1009"/>
                    </a:lnTo>
                    <a:lnTo>
                      <a:pt x="2295" y="913"/>
                    </a:lnTo>
                    <a:lnTo>
                      <a:pt x="2265" y="821"/>
                    </a:lnTo>
                    <a:lnTo>
                      <a:pt x="2233" y="733"/>
                    </a:lnTo>
                    <a:close/>
                    <a:moveTo>
                      <a:pt x="1064" y="733"/>
                    </a:moveTo>
                    <a:lnTo>
                      <a:pt x="1031" y="821"/>
                    </a:lnTo>
                    <a:lnTo>
                      <a:pt x="1001" y="913"/>
                    </a:lnTo>
                    <a:lnTo>
                      <a:pt x="976" y="1009"/>
                    </a:lnTo>
                    <a:lnTo>
                      <a:pt x="953" y="1110"/>
                    </a:lnTo>
                    <a:lnTo>
                      <a:pt x="1030" y="1057"/>
                    </a:lnTo>
                    <a:lnTo>
                      <a:pt x="1109" y="1006"/>
                    </a:lnTo>
                    <a:lnTo>
                      <a:pt x="1192" y="956"/>
                    </a:lnTo>
                    <a:lnTo>
                      <a:pt x="1277" y="910"/>
                    </a:lnTo>
                    <a:lnTo>
                      <a:pt x="1363" y="866"/>
                    </a:lnTo>
                    <a:lnTo>
                      <a:pt x="1447" y="825"/>
                    </a:lnTo>
                    <a:lnTo>
                      <a:pt x="1349" y="795"/>
                    </a:lnTo>
                    <a:lnTo>
                      <a:pt x="1252" y="769"/>
                    </a:lnTo>
                    <a:lnTo>
                      <a:pt x="1157" y="749"/>
                    </a:lnTo>
                    <a:lnTo>
                      <a:pt x="1064" y="733"/>
                    </a:lnTo>
                    <a:close/>
                    <a:moveTo>
                      <a:pt x="2470" y="714"/>
                    </a:moveTo>
                    <a:lnTo>
                      <a:pt x="2444" y="714"/>
                    </a:lnTo>
                    <a:lnTo>
                      <a:pt x="2416" y="716"/>
                    </a:lnTo>
                    <a:lnTo>
                      <a:pt x="2388" y="717"/>
                    </a:lnTo>
                    <a:lnTo>
                      <a:pt x="2422" y="814"/>
                    </a:lnTo>
                    <a:lnTo>
                      <a:pt x="2453" y="914"/>
                    </a:lnTo>
                    <a:lnTo>
                      <a:pt x="2480" y="1019"/>
                    </a:lnTo>
                    <a:lnTo>
                      <a:pt x="2503" y="1127"/>
                    </a:lnTo>
                    <a:lnTo>
                      <a:pt x="2522" y="1241"/>
                    </a:lnTo>
                    <a:lnTo>
                      <a:pt x="2610" y="1313"/>
                    </a:lnTo>
                    <a:lnTo>
                      <a:pt x="2694" y="1387"/>
                    </a:lnTo>
                    <a:lnTo>
                      <a:pt x="2771" y="1463"/>
                    </a:lnTo>
                    <a:lnTo>
                      <a:pt x="2843" y="1541"/>
                    </a:lnTo>
                    <a:lnTo>
                      <a:pt x="2910" y="1618"/>
                    </a:lnTo>
                    <a:lnTo>
                      <a:pt x="2948" y="1556"/>
                    </a:lnTo>
                    <a:lnTo>
                      <a:pt x="2982" y="1496"/>
                    </a:lnTo>
                    <a:lnTo>
                      <a:pt x="3010" y="1438"/>
                    </a:lnTo>
                    <a:lnTo>
                      <a:pt x="3034" y="1380"/>
                    </a:lnTo>
                    <a:lnTo>
                      <a:pt x="3054" y="1325"/>
                    </a:lnTo>
                    <a:lnTo>
                      <a:pt x="3068" y="1270"/>
                    </a:lnTo>
                    <a:lnTo>
                      <a:pt x="3077" y="1218"/>
                    </a:lnTo>
                    <a:lnTo>
                      <a:pt x="3082" y="1168"/>
                    </a:lnTo>
                    <a:lnTo>
                      <a:pt x="3082" y="1119"/>
                    </a:lnTo>
                    <a:lnTo>
                      <a:pt x="3077" y="1073"/>
                    </a:lnTo>
                    <a:lnTo>
                      <a:pt x="3068" y="1028"/>
                    </a:lnTo>
                    <a:lnTo>
                      <a:pt x="3053" y="986"/>
                    </a:lnTo>
                    <a:lnTo>
                      <a:pt x="3033" y="947"/>
                    </a:lnTo>
                    <a:lnTo>
                      <a:pt x="3009" y="910"/>
                    </a:lnTo>
                    <a:lnTo>
                      <a:pt x="2981" y="877"/>
                    </a:lnTo>
                    <a:lnTo>
                      <a:pt x="2948" y="846"/>
                    </a:lnTo>
                    <a:lnTo>
                      <a:pt x="2910" y="819"/>
                    </a:lnTo>
                    <a:lnTo>
                      <a:pt x="2868" y="795"/>
                    </a:lnTo>
                    <a:lnTo>
                      <a:pt x="2823" y="773"/>
                    </a:lnTo>
                    <a:lnTo>
                      <a:pt x="2773" y="756"/>
                    </a:lnTo>
                    <a:lnTo>
                      <a:pt x="2720" y="741"/>
                    </a:lnTo>
                    <a:lnTo>
                      <a:pt x="2663" y="729"/>
                    </a:lnTo>
                    <a:lnTo>
                      <a:pt x="2601" y="721"/>
                    </a:lnTo>
                    <a:lnTo>
                      <a:pt x="2538" y="715"/>
                    </a:lnTo>
                    <a:lnTo>
                      <a:pt x="2470" y="714"/>
                    </a:lnTo>
                    <a:close/>
                    <a:moveTo>
                      <a:pt x="827" y="714"/>
                    </a:moveTo>
                    <a:lnTo>
                      <a:pt x="759" y="715"/>
                    </a:lnTo>
                    <a:lnTo>
                      <a:pt x="695" y="721"/>
                    </a:lnTo>
                    <a:lnTo>
                      <a:pt x="634" y="729"/>
                    </a:lnTo>
                    <a:lnTo>
                      <a:pt x="576" y="741"/>
                    </a:lnTo>
                    <a:lnTo>
                      <a:pt x="523" y="756"/>
                    </a:lnTo>
                    <a:lnTo>
                      <a:pt x="474" y="773"/>
                    </a:lnTo>
                    <a:lnTo>
                      <a:pt x="428" y="795"/>
                    </a:lnTo>
                    <a:lnTo>
                      <a:pt x="387" y="820"/>
                    </a:lnTo>
                    <a:lnTo>
                      <a:pt x="349" y="846"/>
                    </a:lnTo>
                    <a:lnTo>
                      <a:pt x="316" y="877"/>
                    </a:lnTo>
                    <a:lnTo>
                      <a:pt x="287" y="910"/>
                    </a:lnTo>
                    <a:lnTo>
                      <a:pt x="264" y="947"/>
                    </a:lnTo>
                    <a:lnTo>
                      <a:pt x="244" y="986"/>
                    </a:lnTo>
                    <a:lnTo>
                      <a:pt x="229" y="1028"/>
                    </a:lnTo>
                    <a:lnTo>
                      <a:pt x="219" y="1073"/>
                    </a:lnTo>
                    <a:lnTo>
                      <a:pt x="214" y="1119"/>
                    </a:lnTo>
                    <a:lnTo>
                      <a:pt x="214" y="1168"/>
                    </a:lnTo>
                    <a:lnTo>
                      <a:pt x="219" y="1218"/>
                    </a:lnTo>
                    <a:lnTo>
                      <a:pt x="229" y="1270"/>
                    </a:lnTo>
                    <a:lnTo>
                      <a:pt x="244" y="1325"/>
                    </a:lnTo>
                    <a:lnTo>
                      <a:pt x="263" y="1381"/>
                    </a:lnTo>
                    <a:lnTo>
                      <a:pt x="286" y="1438"/>
                    </a:lnTo>
                    <a:lnTo>
                      <a:pt x="315" y="1496"/>
                    </a:lnTo>
                    <a:lnTo>
                      <a:pt x="349" y="1556"/>
                    </a:lnTo>
                    <a:lnTo>
                      <a:pt x="387" y="1618"/>
                    </a:lnTo>
                    <a:lnTo>
                      <a:pt x="454" y="1541"/>
                    </a:lnTo>
                    <a:lnTo>
                      <a:pt x="526" y="1463"/>
                    </a:lnTo>
                    <a:lnTo>
                      <a:pt x="603" y="1388"/>
                    </a:lnTo>
                    <a:lnTo>
                      <a:pt x="687" y="1313"/>
                    </a:lnTo>
                    <a:lnTo>
                      <a:pt x="775" y="1241"/>
                    </a:lnTo>
                    <a:lnTo>
                      <a:pt x="794" y="1127"/>
                    </a:lnTo>
                    <a:lnTo>
                      <a:pt x="817" y="1019"/>
                    </a:lnTo>
                    <a:lnTo>
                      <a:pt x="843" y="914"/>
                    </a:lnTo>
                    <a:lnTo>
                      <a:pt x="874" y="814"/>
                    </a:lnTo>
                    <a:lnTo>
                      <a:pt x="908" y="717"/>
                    </a:lnTo>
                    <a:lnTo>
                      <a:pt x="881" y="716"/>
                    </a:lnTo>
                    <a:lnTo>
                      <a:pt x="853" y="714"/>
                    </a:lnTo>
                    <a:lnTo>
                      <a:pt x="827" y="714"/>
                    </a:lnTo>
                    <a:close/>
                    <a:moveTo>
                      <a:pt x="1649" y="149"/>
                    </a:moveTo>
                    <a:lnTo>
                      <a:pt x="1601" y="152"/>
                    </a:lnTo>
                    <a:lnTo>
                      <a:pt x="1553" y="163"/>
                    </a:lnTo>
                    <a:lnTo>
                      <a:pt x="1508" y="179"/>
                    </a:lnTo>
                    <a:lnTo>
                      <a:pt x="1462" y="201"/>
                    </a:lnTo>
                    <a:lnTo>
                      <a:pt x="1418" y="228"/>
                    </a:lnTo>
                    <a:lnTo>
                      <a:pt x="1374" y="261"/>
                    </a:lnTo>
                    <a:lnTo>
                      <a:pt x="1333" y="300"/>
                    </a:lnTo>
                    <a:lnTo>
                      <a:pt x="1337" y="316"/>
                    </a:lnTo>
                    <a:lnTo>
                      <a:pt x="1339" y="332"/>
                    </a:lnTo>
                    <a:lnTo>
                      <a:pt x="1336" y="362"/>
                    </a:lnTo>
                    <a:lnTo>
                      <a:pt x="1328" y="391"/>
                    </a:lnTo>
                    <a:lnTo>
                      <a:pt x="1314" y="416"/>
                    </a:lnTo>
                    <a:lnTo>
                      <a:pt x="1296" y="439"/>
                    </a:lnTo>
                    <a:lnTo>
                      <a:pt x="1274" y="456"/>
                    </a:lnTo>
                    <a:lnTo>
                      <a:pt x="1248" y="470"/>
                    </a:lnTo>
                    <a:lnTo>
                      <a:pt x="1220" y="479"/>
                    </a:lnTo>
                    <a:lnTo>
                      <a:pt x="1190" y="482"/>
                    </a:lnTo>
                    <a:lnTo>
                      <a:pt x="1158" y="535"/>
                    </a:lnTo>
                    <a:lnTo>
                      <a:pt x="1127" y="592"/>
                    </a:lnTo>
                    <a:lnTo>
                      <a:pt x="1229" y="611"/>
                    </a:lnTo>
                    <a:lnTo>
                      <a:pt x="1332" y="636"/>
                    </a:lnTo>
                    <a:lnTo>
                      <a:pt x="1437" y="665"/>
                    </a:lnTo>
                    <a:lnTo>
                      <a:pt x="1542" y="700"/>
                    </a:lnTo>
                    <a:lnTo>
                      <a:pt x="1648" y="739"/>
                    </a:lnTo>
                    <a:lnTo>
                      <a:pt x="1754" y="700"/>
                    </a:lnTo>
                    <a:lnTo>
                      <a:pt x="1860" y="665"/>
                    </a:lnTo>
                    <a:lnTo>
                      <a:pt x="1965" y="635"/>
                    </a:lnTo>
                    <a:lnTo>
                      <a:pt x="2067" y="611"/>
                    </a:lnTo>
                    <a:lnTo>
                      <a:pt x="2168" y="591"/>
                    </a:lnTo>
                    <a:lnTo>
                      <a:pt x="2133" y="525"/>
                    </a:lnTo>
                    <a:lnTo>
                      <a:pt x="2096" y="464"/>
                    </a:lnTo>
                    <a:lnTo>
                      <a:pt x="2058" y="408"/>
                    </a:lnTo>
                    <a:lnTo>
                      <a:pt x="2016" y="356"/>
                    </a:lnTo>
                    <a:lnTo>
                      <a:pt x="1975" y="310"/>
                    </a:lnTo>
                    <a:lnTo>
                      <a:pt x="1932" y="268"/>
                    </a:lnTo>
                    <a:lnTo>
                      <a:pt x="1887" y="232"/>
                    </a:lnTo>
                    <a:lnTo>
                      <a:pt x="1842" y="204"/>
                    </a:lnTo>
                    <a:lnTo>
                      <a:pt x="1795" y="180"/>
                    </a:lnTo>
                    <a:lnTo>
                      <a:pt x="1746" y="163"/>
                    </a:lnTo>
                    <a:lnTo>
                      <a:pt x="1699" y="152"/>
                    </a:lnTo>
                    <a:lnTo>
                      <a:pt x="1649" y="149"/>
                    </a:lnTo>
                    <a:close/>
                    <a:moveTo>
                      <a:pt x="1649" y="0"/>
                    </a:moveTo>
                    <a:lnTo>
                      <a:pt x="1706" y="3"/>
                    </a:lnTo>
                    <a:lnTo>
                      <a:pt x="1763" y="13"/>
                    </a:lnTo>
                    <a:lnTo>
                      <a:pt x="1818" y="30"/>
                    </a:lnTo>
                    <a:lnTo>
                      <a:pt x="1873" y="52"/>
                    </a:lnTo>
                    <a:lnTo>
                      <a:pt x="1926" y="80"/>
                    </a:lnTo>
                    <a:lnTo>
                      <a:pt x="1977" y="114"/>
                    </a:lnTo>
                    <a:lnTo>
                      <a:pt x="2028" y="154"/>
                    </a:lnTo>
                    <a:lnTo>
                      <a:pt x="2076" y="199"/>
                    </a:lnTo>
                    <a:lnTo>
                      <a:pt x="2122" y="249"/>
                    </a:lnTo>
                    <a:lnTo>
                      <a:pt x="2168" y="304"/>
                    </a:lnTo>
                    <a:lnTo>
                      <a:pt x="2210" y="365"/>
                    </a:lnTo>
                    <a:lnTo>
                      <a:pt x="2252" y="429"/>
                    </a:lnTo>
                    <a:lnTo>
                      <a:pt x="2290" y="498"/>
                    </a:lnTo>
                    <a:lnTo>
                      <a:pt x="2327" y="572"/>
                    </a:lnTo>
                    <a:lnTo>
                      <a:pt x="2400" y="566"/>
                    </a:lnTo>
                    <a:lnTo>
                      <a:pt x="2470" y="565"/>
                    </a:lnTo>
                    <a:lnTo>
                      <a:pt x="2545" y="566"/>
                    </a:lnTo>
                    <a:lnTo>
                      <a:pt x="2617" y="573"/>
                    </a:lnTo>
                    <a:lnTo>
                      <a:pt x="2686" y="582"/>
                    </a:lnTo>
                    <a:lnTo>
                      <a:pt x="2751" y="595"/>
                    </a:lnTo>
                    <a:lnTo>
                      <a:pt x="2812" y="612"/>
                    </a:lnTo>
                    <a:lnTo>
                      <a:pt x="2871" y="633"/>
                    </a:lnTo>
                    <a:lnTo>
                      <a:pt x="2925" y="656"/>
                    </a:lnTo>
                    <a:lnTo>
                      <a:pt x="2974" y="684"/>
                    </a:lnTo>
                    <a:lnTo>
                      <a:pt x="3021" y="715"/>
                    </a:lnTo>
                    <a:lnTo>
                      <a:pt x="3062" y="749"/>
                    </a:lnTo>
                    <a:lnTo>
                      <a:pt x="3100" y="787"/>
                    </a:lnTo>
                    <a:lnTo>
                      <a:pt x="3133" y="827"/>
                    </a:lnTo>
                    <a:lnTo>
                      <a:pt x="3163" y="872"/>
                    </a:lnTo>
                    <a:lnTo>
                      <a:pt x="3187" y="919"/>
                    </a:lnTo>
                    <a:lnTo>
                      <a:pt x="3206" y="970"/>
                    </a:lnTo>
                    <a:lnTo>
                      <a:pt x="3220" y="1022"/>
                    </a:lnTo>
                    <a:lnTo>
                      <a:pt x="3229" y="1077"/>
                    </a:lnTo>
                    <a:lnTo>
                      <a:pt x="3232" y="1133"/>
                    </a:lnTo>
                    <a:lnTo>
                      <a:pt x="3231" y="1191"/>
                    </a:lnTo>
                    <a:lnTo>
                      <a:pt x="3223" y="1251"/>
                    </a:lnTo>
                    <a:lnTo>
                      <a:pt x="3212" y="1312"/>
                    </a:lnTo>
                    <a:lnTo>
                      <a:pt x="3195" y="1375"/>
                    </a:lnTo>
                    <a:lnTo>
                      <a:pt x="3171" y="1439"/>
                    </a:lnTo>
                    <a:lnTo>
                      <a:pt x="3145" y="1504"/>
                    </a:lnTo>
                    <a:lnTo>
                      <a:pt x="3112" y="1570"/>
                    </a:lnTo>
                    <a:lnTo>
                      <a:pt x="3075" y="1638"/>
                    </a:lnTo>
                    <a:lnTo>
                      <a:pt x="3033" y="1705"/>
                    </a:lnTo>
                    <a:lnTo>
                      <a:pt x="3019" y="1723"/>
                    </a:lnTo>
                    <a:lnTo>
                      <a:pt x="3005" y="1742"/>
                    </a:lnTo>
                    <a:lnTo>
                      <a:pt x="3048" y="1806"/>
                    </a:lnTo>
                    <a:lnTo>
                      <a:pt x="3086" y="1869"/>
                    </a:lnTo>
                    <a:lnTo>
                      <a:pt x="3121" y="1933"/>
                    </a:lnTo>
                    <a:lnTo>
                      <a:pt x="3150" y="1996"/>
                    </a:lnTo>
                    <a:lnTo>
                      <a:pt x="3176" y="2058"/>
                    </a:lnTo>
                    <a:lnTo>
                      <a:pt x="3196" y="2120"/>
                    </a:lnTo>
                    <a:lnTo>
                      <a:pt x="3212" y="2181"/>
                    </a:lnTo>
                    <a:lnTo>
                      <a:pt x="3223" y="2240"/>
                    </a:lnTo>
                    <a:lnTo>
                      <a:pt x="3230" y="2298"/>
                    </a:lnTo>
                    <a:lnTo>
                      <a:pt x="3232" y="2355"/>
                    </a:lnTo>
                    <a:lnTo>
                      <a:pt x="3229" y="2411"/>
                    </a:lnTo>
                    <a:lnTo>
                      <a:pt x="3220" y="2465"/>
                    </a:lnTo>
                    <a:lnTo>
                      <a:pt x="3206" y="2517"/>
                    </a:lnTo>
                    <a:lnTo>
                      <a:pt x="3187" y="2567"/>
                    </a:lnTo>
                    <a:lnTo>
                      <a:pt x="3163" y="2615"/>
                    </a:lnTo>
                    <a:lnTo>
                      <a:pt x="3141" y="2648"/>
                    </a:lnTo>
                    <a:lnTo>
                      <a:pt x="3116" y="2680"/>
                    </a:lnTo>
                    <a:lnTo>
                      <a:pt x="3089" y="2709"/>
                    </a:lnTo>
                    <a:lnTo>
                      <a:pt x="3091" y="2719"/>
                    </a:lnTo>
                    <a:lnTo>
                      <a:pt x="3092" y="2727"/>
                    </a:lnTo>
                    <a:lnTo>
                      <a:pt x="3089" y="2757"/>
                    </a:lnTo>
                    <a:lnTo>
                      <a:pt x="3080" y="2785"/>
                    </a:lnTo>
                    <a:lnTo>
                      <a:pt x="3067" y="2811"/>
                    </a:lnTo>
                    <a:lnTo>
                      <a:pt x="3049" y="2833"/>
                    </a:lnTo>
                    <a:lnTo>
                      <a:pt x="3026" y="2851"/>
                    </a:lnTo>
                    <a:lnTo>
                      <a:pt x="3002" y="2865"/>
                    </a:lnTo>
                    <a:lnTo>
                      <a:pt x="2973" y="2873"/>
                    </a:lnTo>
                    <a:lnTo>
                      <a:pt x="2944" y="2876"/>
                    </a:lnTo>
                    <a:lnTo>
                      <a:pt x="2917" y="2873"/>
                    </a:lnTo>
                    <a:lnTo>
                      <a:pt x="2892" y="2866"/>
                    </a:lnTo>
                    <a:lnTo>
                      <a:pt x="2868" y="2854"/>
                    </a:lnTo>
                    <a:lnTo>
                      <a:pt x="2811" y="2874"/>
                    </a:lnTo>
                    <a:lnTo>
                      <a:pt x="2750" y="2891"/>
                    </a:lnTo>
                    <a:lnTo>
                      <a:pt x="2685" y="2905"/>
                    </a:lnTo>
                    <a:lnTo>
                      <a:pt x="2617" y="2914"/>
                    </a:lnTo>
                    <a:lnTo>
                      <a:pt x="2545" y="2920"/>
                    </a:lnTo>
                    <a:lnTo>
                      <a:pt x="2470" y="2922"/>
                    </a:lnTo>
                    <a:lnTo>
                      <a:pt x="2400" y="2921"/>
                    </a:lnTo>
                    <a:lnTo>
                      <a:pt x="2327" y="2915"/>
                    </a:lnTo>
                    <a:lnTo>
                      <a:pt x="2290" y="2988"/>
                    </a:lnTo>
                    <a:lnTo>
                      <a:pt x="2252" y="3058"/>
                    </a:lnTo>
                    <a:lnTo>
                      <a:pt x="2210" y="3122"/>
                    </a:lnTo>
                    <a:lnTo>
                      <a:pt x="2168" y="3183"/>
                    </a:lnTo>
                    <a:lnTo>
                      <a:pt x="2124" y="3238"/>
                    </a:lnTo>
                    <a:lnTo>
                      <a:pt x="2076" y="3288"/>
                    </a:lnTo>
                    <a:lnTo>
                      <a:pt x="2028" y="3333"/>
                    </a:lnTo>
                    <a:lnTo>
                      <a:pt x="1978" y="3373"/>
                    </a:lnTo>
                    <a:lnTo>
                      <a:pt x="1926" y="3407"/>
                    </a:lnTo>
                    <a:lnTo>
                      <a:pt x="1873" y="3435"/>
                    </a:lnTo>
                    <a:lnTo>
                      <a:pt x="1819" y="3457"/>
                    </a:lnTo>
                    <a:lnTo>
                      <a:pt x="1763" y="3474"/>
                    </a:lnTo>
                    <a:lnTo>
                      <a:pt x="1707" y="3484"/>
                    </a:lnTo>
                    <a:lnTo>
                      <a:pt x="1649" y="3487"/>
                    </a:lnTo>
                    <a:lnTo>
                      <a:pt x="1591" y="3484"/>
                    </a:lnTo>
                    <a:lnTo>
                      <a:pt x="1534" y="3474"/>
                    </a:lnTo>
                    <a:lnTo>
                      <a:pt x="1478" y="3457"/>
                    </a:lnTo>
                    <a:lnTo>
                      <a:pt x="1424" y="3435"/>
                    </a:lnTo>
                    <a:lnTo>
                      <a:pt x="1370" y="3407"/>
                    </a:lnTo>
                    <a:lnTo>
                      <a:pt x="1319" y="3373"/>
                    </a:lnTo>
                    <a:lnTo>
                      <a:pt x="1268" y="3333"/>
                    </a:lnTo>
                    <a:lnTo>
                      <a:pt x="1221" y="3288"/>
                    </a:lnTo>
                    <a:lnTo>
                      <a:pt x="1174" y="3238"/>
                    </a:lnTo>
                    <a:lnTo>
                      <a:pt x="1129" y="3183"/>
                    </a:lnTo>
                    <a:lnTo>
                      <a:pt x="1086" y="3122"/>
                    </a:lnTo>
                    <a:lnTo>
                      <a:pt x="1045" y="3058"/>
                    </a:lnTo>
                    <a:lnTo>
                      <a:pt x="1006" y="2988"/>
                    </a:lnTo>
                    <a:lnTo>
                      <a:pt x="970" y="2915"/>
                    </a:lnTo>
                    <a:lnTo>
                      <a:pt x="896" y="2921"/>
                    </a:lnTo>
                    <a:lnTo>
                      <a:pt x="827" y="2922"/>
                    </a:lnTo>
                    <a:lnTo>
                      <a:pt x="751" y="2920"/>
                    </a:lnTo>
                    <a:lnTo>
                      <a:pt x="679" y="2914"/>
                    </a:lnTo>
                    <a:lnTo>
                      <a:pt x="611" y="2905"/>
                    </a:lnTo>
                    <a:lnTo>
                      <a:pt x="546" y="2891"/>
                    </a:lnTo>
                    <a:lnTo>
                      <a:pt x="484" y="2874"/>
                    </a:lnTo>
                    <a:lnTo>
                      <a:pt x="427" y="2854"/>
                    </a:lnTo>
                    <a:lnTo>
                      <a:pt x="372" y="2830"/>
                    </a:lnTo>
                    <a:lnTo>
                      <a:pt x="322" y="2802"/>
                    </a:lnTo>
                    <a:lnTo>
                      <a:pt x="276" y="2772"/>
                    </a:lnTo>
                    <a:lnTo>
                      <a:pt x="234" y="2738"/>
                    </a:lnTo>
                    <a:lnTo>
                      <a:pt x="196" y="2700"/>
                    </a:lnTo>
                    <a:lnTo>
                      <a:pt x="163" y="2660"/>
                    </a:lnTo>
                    <a:lnTo>
                      <a:pt x="134" y="2615"/>
                    </a:lnTo>
                    <a:lnTo>
                      <a:pt x="124" y="2593"/>
                    </a:lnTo>
                    <a:lnTo>
                      <a:pt x="113" y="2571"/>
                    </a:lnTo>
                    <a:lnTo>
                      <a:pt x="87" y="2561"/>
                    </a:lnTo>
                    <a:lnTo>
                      <a:pt x="63" y="2549"/>
                    </a:lnTo>
                    <a:lnTo>
                      <a:pt x="41" y="2531"/>
                    </a:lnTo>
                    <a:lnTo>
                      <a:pt x="24" y="2510"/>
                    </a:lnTo>
                    <a:lnTo>
                      <a:pt x="11" y="2485"/>
                    </a:lnTo>
                    <a:lnTo>
                      <a:pt x="2" y="2458"/>
                    </a:lnTo>
                    <a:lnTo>
                      <a:pt x="0" y="2429"/>
                    </a:lnTo>
                    <a:lnTo>
                      <a:pt x="2" y="2404"/>
                    </a:lnTo>
                    <a:lnTo>
                      <a:pt x="8" y="2381"/>
                    </a:lnTo>
                    <a:lnTo>
                      <a:pt x="18" y="2360"/>
                    </a:lnTo>
                    <a:lnTo>
                      <a:pt x="32" y="2339"/>
                    </a:lnTo>
                    <a:lnTo>
                      <a:pt x="48" y="2323"/>
                    </a:lnTo>
                    <a:lnTo>
                      <a:pt x="66" y="2308"/>
                    </a:lnTo>
                    <a:lnTo>
                      <a:pt x="73" y="2241"/>
                    </a:lnTo>
                    <a:lnTo>
                      <a:pt x="86" y="2173"/>
                    </a:lnTo>
                    <a:lnTo>
                      <a:pt x="106" y="2103"/>
                    </a:lnTo>
                    <a:lnTo>
                      <a:pt x="131" y="2032"/>
                    </a:lnTo>
                    <a:lnTo>
                      <a:pt x="163" y="1961"/>
                    </a:lnTo>
                    <a:lnTo>
                      <a:pt x="200" y="1888"/>
                    </a:lnTo>
                    <a:lnTo>
                      <a:pt x="243" y="1815"/>
                    </a:lnTo>
                    <a:lnTo>
                      <a:pt x="291" y="1742"/>
                    </a:lnTo>
                    <a:lnTo>
                      <a:pt x="279" y="1723"/>
                    </a:lnTo>
                    <a:lnTo>
                      <a:pt x="265" y="1705"/>
                    </a:lnTo>
                    <a:lnTo>
                      <a:pt x="223" y="1638"/>
                    </a:lnTo>
                    <a:lnTo>
                      <a:pt x="184" y="1570"/>
                    </a:lnTo>
                    <a:lnTo>
                      <a:pt x="153" y="1504"/>
                    </a:lnTo>
                    <a:lnTo>
                      <a:pt x="125" y="1439"/>
                    </a:lnTo>
                    <a:lnTo>
                      <a:pt x="103" y="1375"/>
                    </a:lnTo>
                    <a:lnTo>
                      <a:pt x="85" y="1312"/>
                    </a:lnTo>
                    <a:lnTo>
                      <a:pt x="73" y="1251"/>
                    </a:lnTo>
                    <a:lnTo>
                      <a:pt x="66" y="1191"/>
                    </a:lnTo>
                    <a:lnTo>
                      <a:pt x="65" y="1133"/>
                    </a:lnTo>
                    <a:lnTo>
                      <a:pt x="68" y="1077"/>
                    </a:lnTo>
                    <a:lnTo>
                      <a:pt x="76" y="1022"/>
                    </a:lnTo>
                    <a:lnTo>
                      <a:pt x="90" y="970"/>
                    </a:lnTo>
                    <a:lnTo>
                      <a:pt x="109" y="919"/>
                    </a:lnTo>
                    <a:lnTo>
                      <a:pt x="134" y="872"/>
                    </a:lnTo>
                    <a:lnTo>
                      <a:pt x="163" y="827"/>
                    </a:lnTo>
                    <a:lnTo>
                      <a:pt x="196" y="787"/>
                    </a:lnTo>
                    <a:lnTo>
                      <a:pt x="234" y="749"/>
                    </a:lnTo>
                    <a:lnTo>
                      <a:pt x="276" y="715"/>
                    </a:lnTo>
                    <a:lnTo>
                      <a:pt x="322" y="684"/>
                    </a:lnTo>
                    <a:lnTo>
                      <a:pt x="372" y="656"/>
                    </a:lnTo>
                    <a:lnTo>
                      <a:pt x="427" y="633"/>
                    </a:lnTo>
                    <a:lnTo>
                      <a:pt x="484" y="612"/>
                    </a:lnTo>
                    <a:lnTo>
                      <a:pt x="546" y="595"/>
                    </a:lnTo>
                    <a:lnTo>
                      <a:pt x="611" y="582"/>
                    </a:lnTo>
                    <a:lnTo>
                      <a:pt x="679" y="573"/>
                    </a:lnTo>
                    <a:lnTo>
                      <a:pt x="751" y="566"/>
                    </a:lnTo>
                    <a:lnTo>
                      <a:pt x="827" y="565"/>
                    </a:lnTo>
                    <a:lnTo>
                      <a:pt x="896" y="566"/>
                    </a:lnTo>
                    <a:lnTo>
                      <a:pt x="970" y="572"/>
                    </a:lnTo>
                    <a:lnTo>
                      <a:pt x="999" y="512"/>
                    </a:lnTo>
                    <a:lnTo>
                      <a:pt x="1030" y="458"/>
                    </a:lnTo>
                    <a:lnTo>
                      <a:pt x="1062" y="405"/>
                    </a:lnTo>
                    <a:lnTo>
                      <a:pt x="1051" y="383"/>
                    </a:lnTo>
                    <a:lnTo>
                      <a:pt x="1044" y="358"/>
                    </a:lnTo>
                    <a:lnTo>
                      <a:pt x="1041" y="332"/>
                    </a:lnTo>
                    <a:lnTo>
                      <a:pt x="1044" y="302"/>
                    </a:lnTo>
                    <a:lnTo>
                      <a:pt x="1052" y="275"/>
                    </a:lnTo>
                    <a:lnTo>
                      <a:pt x="1066" y="249"/>
                    </a:lnTo>
                    <a:lnTo>
                      <a:pt x="1084" y="227"/>
                    </a:lnTo>
                    <a:lnTo>
                      <a:pt x="1106" y="209"/>
                    </a:lnTo>
                    <a:lnTo>
                      <a:pt x="1132" y="195"/>
                    </a:lnTo>
                    <a:lnTo>
                      <a:pt x="1159" y="187"/>
                    </a:lnTo>
                    <a:lnTo>
                      <a:pt x="1190" y="184"/>
                    </a:lnTo>
                    <a:lnTo>
                      <a:pt x="1210" y="186"/>
                    </a:lnTo>
                    <a:lnTo>
                      <a:pt x="1230" y="192"/>
                    </a:lnTo>
                    <a:lnTo>
                      <a:pt x="1278" y="149"/>
                    </a:lnTo>
                    <a:lnTo>
                      <a:pt x="1327" y="111"/>
                    </a:lnTo>
                    <a:lnTo>
                      <a:pt x="1378" y="78"/>
                    </a:lnTo>
                    <a:lnTo>
                      <a:pt x="1429" y="51"/>
                    </a:lnTo>
                    <a:lnTo>
                      <a:pt x="1482" y="29"/>
                    </a:lnTo>
                    <a:lnTo>
                      <a:pt x="1536" y="13"/>
                    </a:lnTo>
                    <a:lnTo>
                      <a:pt x="1592" y="3"/>
                    </a:lnTo>
                    <a:lnTo>
                      <a:pt x="1649" y="0"/>
                    </a:lnTo>
                    <a:close/>
                  </a:path>
                </a:pathLst>
              </a:custGeom>
              <a:grpFill/>
              <a:ln w="0">
                <a:noFill/>
                <a:prstDash val="solid"/>
                <a:round/>
              </a:ln>
            </p:spPr>
            <p:txBody>
              <a:bodyPr vert="horz" wrap="square" lIns="91419" tIns="45709" rIns="91419" bIns="45709" numCol="1" anchor="t" anchorCtr="0" compatLnSpc="1"/>
              <a:lstStyle/>
              <a:p>
                <a:pPr defTabSz="913765"/>
                <a:endParaRPr lang="zh-CN" altLang="en-US">
                  <a:solidFill>
                    <a:srgbClr val="000000"/>
                  </a:solidFill>
                  <a:latin typeface="思源黑体 CN Normal" panose="020B0400000000000000" charset="-122"/>
                  <a:ea typeface="思源黑体 CN Normal" panose="020B0400000000000000" charset="-122"/>
                  <a:cs typeface="+mn-lt"/>
                </a:endParaRPr>
              </a:p>
            </p:txBody>
          </p:sp>
          <p:sp>
            <p:nvSpPr>
              <p:cNvPr id="30" name="图形"/>
              <p:cNvSpPr/>
              <p:nvPr/>
            </p:nvSpPr>
            <p:spPr bwMode="auto">
              <a:xfrm>
                <a:off x="1410" y="1565"/>
                <a:ext cx="54" cy="55"/>
              </a:xfrm>
              <a:custGeom>
                <a:avLst/>
                <a:gdLst>
                  <a:gd name="T0" fmla="*/ 298 w 598"/>
                  <a:gd name="T1" fmla="*/ 0 h 595"/>
                  <a:gd name="T2" fmla="*/ 342 w 598"/>
                  <a:gd name="T3" fmla="*/ 3 h 595"/>
                  <a:gd name="T4" fmla="*/ 385 w 598"/>
                  <a:gd name="T5" fmla="*/ 12 h 595"/>
                  <a:gd name="T6" fmla="*/ 424 w 598"/>
                  <a:gd name="T7" fmla="*/ 27 h 595"/>
                  <a:gd name="T8" fmla="*/ 461 w 598"/>
                  <a:gd name="T9" fmla="*/ 47 h 595"/>
                  <a:gd name="T10" fmla="*/ 495 w 598"/>
                  <a:gd name="T11" fmla="*/ 72 h 595"/>
                  <a:gd name="T12" fmla="*/ 523 w 598"/>
                  <a:gd name="T13" fmla="*/ 102 h 595"/>
                  <a:gd name="T14" fmla="*/ 549 w 598"/>
                  <a:gd name="T15" fmla="*/ 135 h 595"/>
                  <a:gd name="T16" fmla="*/ 569 w 598"/>
                  <a:gd name="T17" fmla="*/ 172 h 595"/>
                  <a:gd name="T18" fmla="*/ 585 w 598"/>
                  <a:gd name="T19" fmla="*/ 211 h 595"/>
                  <a:gd name="T20" fmla="*/ 594 w 598"/>
                  <a:gd name="T21" fmla="*/ 253 h 595"/>
                  <a:gd name="T22" fmla="*/ 598 w 598"/>
                  <a:gd name="T23" fmla="*/ 298 h 595"/>
                  <a:gd name="T24" fmla="*/ 594 w 598"/>
                  <a:gd name="T25" fmla="*/ 342 h 595"/>
                  <a:gd name="T26" fmla="*/ 585 w 598"/>
                  <a:gd name="T27" fmla="*/ 384 h 595"/>
                  <a:gd name="T28" fmla="*/ 569 w 598"/>
                  <a:gd name="T29" fmla="*/ 423 h 595"/>
                  <a:gd name="T30" fmla="*/ 549 w 598"/>
                  <a:gd name="T31" fmla="*/ 460 h 595"/>
                  <a:gd name="T32" fmla="*/ 523 w 598"/>
                  <a:gd name="T33" fmla="*/ 493 h 595"/>
                  <a:gd name="T34" fmla="*/ 495 w 598"/>
                  <a:gd name="T35" fmla="*/ 523 h 595"/>
                  <a:gd name="T36" fmla="*/ 461 w 598"/>
                  <a:gd name="T37" fmla="*/ 548 h 595"/>
                  <a:gd name="T38" fmla="*/ 424 w 598"/>
                  <a:gd name="T39" fmla="*/ 568 h 595"/>
                  <a:gd name="T40" fmla="*/ 385 w 598"/>
                  <a:gd name="T41" fmla="*/ 583 h 595"/>
                  <a:gd name="T42" fmla="*/ 342 w 598"/>
                  <a:gd name="T43" fmla="*/ 592 h 595"/>
                  <a:gd name="T44" fmla="*/ 298 w 598"/>
                  <a:gd name="T45" fmla="*/ 595 h 595"/>
                  <a:gd name="T46" fmla="*/ 253 w 598"/>
                  <a:gd name="T47" fmla="*/ 592 h 595"/>
                  <a:gd name="T48" fmla="*/ 212 w 598"/>
                  <a:gd name="T49" fmla="*/ 583 h 595"/>
                  <a:gd name="T50" fmla="*/ 172 w 598"/>
                  <a:gd name="T51" fmla="*/ 568 h 595"/>
                  <a:gd name="T52" fmla="*/ 136 w 598"/>
                  <a:gd name="T53" fmla="*/ 548 h 595"/>
                  <a:gd name="T54" fmla="*/ 102 w 598"/>
                  <a:gd name="T55" fmla="*/ 523 h 595"/>
                  <a:gd name="T56" fmla="*/ 73 w 598"/>
                  <a:gd name="T57" fmla="*/ 493 h 595"/>
                  <a:gd name="T58" fmla="*/ 48 w 598"/>
                  <a:gd name="T59" fmla="*/ 460 h 595"/>
                  <a:gd name="T60" fmla="*/ 28 w 598"/>
                  <a:gd name="T61" fmla="*/ 423 h 595"/>
                  <a:gd name="T62" fmla="*/ 13 w 598"/>
                  <a:gd name="T63" fmla="*/ 384 h 595"/>
                  <a:gd name="T64" fmla="*/ 3 w 598"/>
                  <a:gd name="T65" fmla="*/ 342 h 595"/>
                  <a:gd name="T66" fmla="*/ 0 w 598"/>
                  <a:gd name="T67" fmla="*/ 298 h 595"/>
                  <a:gd name="T68" fmla="*/ 3 w 598"/>
                  <a:gd name="T69" fmla="*/ 253 h 595"/>
                  <a:gd name="T70" fmla="*/ 13 w 598"/>
                  <a:gd name="T71" fmla="*/ 211 h 595"/>
                  <a:gd name="T72" fmla="*/ 28 w 598"/>
                  <a:gd name="T73" fmla="*/ 172 h 595"/>
                  <a:gd name="T74" fmla="*/ 48 w 598"/>
                  <a:gd name="T75" fmla="*/ 135 h 595"/>
                  <a:gd name="T76" fmla="*/ 73 w 598"/>
                  <a:gd name="T77" fmla="*/ 102 h 595"/>
                  <a:gd name="T78" fmla="*/ 102 w 598"/>
                  <a:gd name="T79" fmla="*/ 72 h 595"/>
                  <a:gd name="T80" fmla="*/ 136 w 598"/>
                  <a:gd name="T81" fmla="*/ 47 h 595"/>
                  <a:gd name="T82" fmla="*/ 172 w 598"/>
                  <a:gd name="T83" fmla="*/ 27 h 595"/>
                  <a:gd name="T84" fmla="*/ 212 w 598"/>
                  <a:gd name="T85" fmla="*/ 12 h 595"/>
                  <a:gd name="T86" fmla="*/ 253 w 598"/>
                  <a:gd name="T87" fmla="*/ 3 h 595"/>
                  <a:gd name="T88" fmla="*/ 298 w 598"/>
                  <a:gd name="T89"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8" h="595">
                    <a:moveTo>
                      <a:pt x="298" y="0"/>
                    </a:moveTo>
                    <a:lnTo>
                      <a:pt x="342" y="3"/>
                    </a:lnTo>
                    <a:lnTo>
                      <a:pt x="385" y="12"/>
                    </a:lnTo>
                    <a:lnTo>
                      <a:pt x="424" y="27"/>
                    </a:lnTo>
                    <a:lnTo>
                      <a:pt x="461" y="47"/>
                    </a:lnTo>
                    <a:lnTo>
                      <a:pt x="495" y="72"/>
                    </a:lnTo>
                    <a:lnTo>
                      <a:pt x="523" y="102"/>
                    </a:lnTo>
                    <a:lnTo>
                      <a:pt x="549" y="135"/>
                    </a:lnTo>
                    <a:lnTo>
                      <a:pt x="569" y="172"/>
                    </a:lnTo>
                    <a:lnTo>
                      <a:pt x="585" y="211"/>
                    </a:lnTo>
                    <a:lnTo>
                      <a:pt x="594" y="253"/>
                    </a:lnTo>
                    <a:lnTo>
                      <a:pt x="598" y="298"/>
                    </a:lnTo>
                    <a:lnTo>
                      <a:pt x="594" y="342"/>
                    </a:lnTo>
                    <a:lnTo>
                      <a:pt x="585" y="384"/>
                    </a:lnTo>
                    <a:lnTo>
                      <a:pt x="569" y="423"/>
                    </a:lnTo>
                    <a:lnTo>
                      <a:pt x="549" y="460"/>
                    </a:lnTo>
                    <a:lnTo>
                      <a:pt x="523" y="493"/>
                    </a:lnTo>
                    <a:lnTo>
                      <a:pt x="495" y="523"/>
                    </a:lnTo>
                    <a:lnTo>
                      <a:pt x="461" y="548"/>
                    </a:lnTo>
                    <a:lnTo>
                      <a:pt x="424" y="568"/>
                    </a:lnTo>
                    <a:lnTo>
                      <a:pt x="385" y="583"/>
                    </a:lnTo>
                    <a:lnTo>
                      <a:pt x="342" y="592"/>
                    </a:lnTo>
                    <a:lnTo>
                      <a:pt x="298" y="595"/>
                    </a:lnTo>
                    <a:lnTo>
                      <a:pt x="253" y="592"/>
                    </a:lnTo>
                    <a:lnTo>
                      <a:pt x="212" y="583"/>
                    </a:lnTo>
                    <a:lnTo>
                      <a:pt x="172" y="568"/>
                    </a:lnTo>
                    <a:lnTo>
                      <a:pt x="136" y="548"/>
                    </a:lnTo>
                    <a:lnTo>
                      <a:pt x="102" y="523"/>
                    </a:lnTo>
                    <a:lnTo>
                      <a:pt x="73" y="493"/>
                    </a:lnTo>
                    <a:lnTo>
                      <a:pt x="48" y="460"/>
                    </a:lnTo>
                    <a:lnTo>
                      <a:pt x="28" y="423"/>
                    </a:lnTo>
                    <a:lnTo>
                      <a:pt x="13" y="384"/>
                    </a:lnTo>
                    <a:lnTo>
                      <a:pt x="3" y="342"/>
                    </a:lnTo>
                    <a:lnTo>
                      <a:pt x="0" y="298"/>
                    </a:lnTo>
                    <a:lnTo>
                      <a:pt x="3" y="253"/>
                    </a:lnTo>
                    <a:lnTo>
                      <a:pt x="13" y="211"/>
                    </a:lnTo>
                    <a:lnTo>
                      <a:pt x="28" y="172"/>
                    </a:lnTo>
                    <a:lnTo>
                      <a:pt x="48" y="135"/>
                    </a:lnTo>
                    <a:lnTo>
                      <a:pt x="73" y="102"/>
                    </a:lnTo>
                    <a:lnTo>
                      <a:pt x="102" y="72"/>
                    </a:lnTo>
                    <a:lnTo>
                      <a:pt x="136" y="47"/>
                    </a:lnTo>
                    <a:lnTo>
                      <a:pt x="172" y="27"/>
                    </a:lnTo>
                    <a:lnTo>
                      <a:pt x="212" y="12"/>
                    </a:lnTo>
                    <a:lnTo>
                      <a:pt x="253" y="3"/>
                    </a:lnTo>
                    <a:lnTo>
                      <a:pt x="298" y="0"/>
                    </a:lnTo>
                    <a:close/>
                  </a:path>
                </a:pathLst>
              </a:custGeom>
              <a:grpFill/>
              <a:ln w="0">
                <a:noFill/>
                <a:prstDash val="solid"/>
                <a:round/>
              </a:ln>
            </p:spPr>
            <p:txBody>
              <a:bodyPr vert="horz" wrap="square" lIns="91419" tIns="45709" rIns="91419" bIns="45709" numCol="1" anchor="t" anchorCtr="0" compatLnSpc="1"/>
              <a:lstStyle/>
              <a:p>
                <a:pPr defTabSz="913765"/>
                <a:endParaRPr lang="zh-CN" altLang="en-US">
                  <a:solidFill>
                    <a:srgbClr val="000000"/>
                  </a:solidFill>
                  <a:latin typeface="思源黑体 CN Normal" panose="020B0400000000000000" charset="-122"/>
                  <a:ea typeface="思源黑体 CN Normal" panose="020B0400000000000000" charset="-122"/>
                  <a:cs typeface="+mn-lt"/>
                </a:endParaRPr>
              </a:p>
            </p:txBody>
          </p:sp>
        </p:grpSp>
        <p:grpSp>
          <p:nvGrpSpPr>
            <p:cNvPr id="31" name="Group 10"/>
            <p:cNvGrpSpPr>
              <a:grpSpLocks noChangeAspect="1"/>
            </p:cNvGrpSpPr>
            <p:nvPr/>
          </p:nvGrpSpPr>
          <p:grpSpPr bwMode="auto">
            <a:xfrm>
              <a:off x="7369" y="4385"/>
              <a:ext cx="625" cy="625"/>
              <a:chOff x="2989" y="1455"/>
              <a:chExt cx="250" cy="250"/>
            </a:xfrm>
            <a:solidFill>
              <a:schemeClr val="bg1"/>
            </a:solidFill>
          </p:grpSpPr>
          <p:sp>
            <p:nvSpPr>
              <p:cNvPr id="32" name="图形"/>
              <p:cNvSpPr/>
              <p:nvPr/>
            </p:nvSpPr>
            <p:spPr bwMode="auto">
              <a:xfrm>
                <a:off x="2989" y="1455"/>
                <a:ext cx="250" cy="250"/>
              </a:xfrm>
              <a:custGeom>
                <a:avLst/>
                <a:gdLst>
                  <a:gd name="T0" fmla="*/ 2620 w 3500"/>
                  <a:gd name="T1" fmla="*/ 0 h 3500"/>
                  <a:gd name="T2" fmla="*/ 2550 w 3500"/>
                  <a:gd name="T3" fmla="*/ 78 h 3500"/>
                  <a:gd name="T4" fmla="*/ 2469 w 3500"/>
                  <a:gd name="T5" fmla="*/ 213 h 3500"/>
                  <a:gd name="T6" fmla="*/ 389 w 3500"/>
                  <a:gd name="T7" fmla="*/ 369 h 3500"/>
                  <a:gd name="T8" fmla="*/ 372 w 3500"/>
                  <a:gd name="T9" fmla="*/ 380 h 3500"/>
                  <a:gd name="T10" fmla="*/ 369 w 3500"/>
                  <a:gd name="T11" fmla="*/ 3111 h 3500"/>
                  <a:gd name="T12" fmla="*/ 380 w 3500"/>
                  <a:gd name="T13" fmla="*/ 3128 h 3500"/>
                  <a:gd name="T14" fmla="*/ 3111 w 3500"/>
                  <a:gd name="T15" fmla="*/ 3131 h 3500"/>
                  <a:gd name="T16" fmla="*/ 3128 w 3500"/>
                  <a:gd name="T17" fmla="*/ 3120 h 3500"/>
                  <a:gd name="T18" fmla="*/ 3131 w 3500"/>
                  <a:gd name="T19" fmla="*/ 1503 h 3500"/>
                  <a:gd name="T20" fmla="*/ 3500 w 3500"/>
                  <a:gd name="T21" fmla="*/ 862 h 3500"/>
                  <a:gd name="T22" fmla="*/ 3497 w 3500"/>
                  <a:gd name="T23" fmla="*/ 3160 h 3500"/>
                  <a:gd name="T24" fmla="*/ 3473 w 3500"/>
                  <a:gd name="T25" fmla="*/ 3252 h 3500"/>
                  <a:gd name="T26" fmla="*/ 3430 w 3500"/>
                  <a:gd name="T27" fmla="*/ 3333 h 3500"/>
                  <a:gd name="T28" fmla="*/ 3370 w 3500"/>
                  <a:gd name="T29" fmla="*/ 3401 h 3500"/>
                  <a:gd name="T30" fmla="*/ 3294 w 3500"/>
                  <a:gd name="T31" fmla="*/ 3454 h 3500"/>
                  <a:gd name="T32" fmla="*/ 3207 w 3500"/>
                  <a:gd name="T33" fmla="*/ 3488 h 3500"/>
                  <a:gd name="T34" fmla="*/ 3111 w 3500"/>
                  <a:gd name="T35" fmla="*/ 3500 h 3500"/>
                  <a:gd name="T36" fmla="*/ 340 w 3500"/>
                  <a:gd name="T37" fmla="*/ 3497 h 3500"/>
                  <a:gd name="T38" fmla="*/ 248 w 3500"/>
                  <a:gd name="T39" fmla="*/ 3473 h 3500"/>
                  <a:gd name="T40" fmla="*/ 167 w 3500"/>
                  <a:gd name="T41" fmla="*/ 3430 h 3500"/>
                  <a:gd name="T42" fmla="*/ 99 w 3500"/>
                  <a:gd name="T43" fmla="*/ 3370 h 3500"/>
                  <a:gd name="T44" fmla="*/ 46 w 3500"/>
                  <a:gd name="T45" fmla="*/ 3294 h 3500"/>
                  <a:gd name="T46" fmla="*/ 12 w 3500"/>
                  <a:gd name="T47" fmla="*/ 3207 h 3500"/>
                  <a:gd name="T48" fmla="*/ 0 w 3500"/>
                  <a:gd name="T49" fmla="*/ 3111 h 3500"/>
                  <a:gd name="T50" fmla="*/ 3 w 3500"/>
                  <a:gd name="T51" fmla="*/ 340 h 3500"/>
                  <a:gd name="T52" fmla="*/ 27 w 3500"/>
                  <a:gd name="T53" fmla="*/ 248 h 3500"/>
                  <a:gd name="T54" fmla="*/ 70 w 3500"/>
                  <a:gd name="T55" fmla="*/ 167 h 3500"/>
                  <a:gd name="T56" fmla="*/ 130 w 3500"/>
                  <a:gd name="T57" fmla="*/ 99 h 3500"/>
                  <a:gd name="T58" fmla="*/ 206 w 3500"/>
                  <a:gd name="T59" fmla="*/ 46 h 3500"/>
                  <a:gd name="T60" fmla="*/ 293 w 3500"/>
                  <a:gd name="T61" fmla="*/ 12 h 3500"/>
                  <a:gd name="T62" fmla="*/ 389 w 3500"/>
                  <a:gd name="T63" fmla="*/ 0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00" h="3500">
                    <a:moveTo>
                      <a:pt x="389" y="0"/>
                    </a:moveTo>
                    <a:lnTo>
                      <a:pt x="2620" y="0"/>
                    </a:lnTo>
                    <a:lnTo>
                      <a:pt x="2583" y="37"/>
                    </a:lnTo>
                    <a:lnTo>
                      <a:pt x="2550" y="78"/>
                    </a:lnTo>
                    <a:lnTo>
                      <a:pt x="2521" y="123"/>
                    </a:lnTo>
                    <a:lnTo>
                      <a:pt x="2469" y="213"/>
                    </a:lnTo>
                    <a:lnTo>
                      <a:pt x="2378" y="369"/>
                    </a:lnTo>
                    <a:lnTo>
                      <a:pt x="389" y="369"/>
                    </a:lnTo>
                    <a:lnTo>
                      <a:pt x="380" y="372"/>
                    </a:lnTo>
                    <a:lnTo>
                      <a:pt x="372" y="380"/>
                    </a:lnTo>
                    <a:lnTo>
                      <a:pt x="369" y="389"/>
                    </a:lnTo>
                    <a:lnTo>
                      <a:pt x="369" y="3111"/>
                    </a:lnTo>
                    <a:lnTo>
                      <a:pt x="372" y="3120"/>
                    </a:lnTo>
                    <a:lnTo>
                      <a:pt x="380" y="3128"/>
                    </a:lnTo>
                    <a:lnTo>
                      <a:pt x="389" y="3131"/>
                    </a:lnTo>
                    <a:lnTo>
                      <a:pt x="3111" y="3131"/>
                    </a:lnTo>
                    <a:lnTo>
                      <a:pt x="3120" y="3128"/>
                    </a:lnTo>
                    <a:lnTo>
                      <a:pt x="3128" y="3120"/>
                    </a:lnTo>
                    <a:lnTo>
                      <a:pt x="3131" y="3111"/>
                    </a:lnTo>
                    <a:lnTo>
                      <a:pt x="3131" y="1503"/>
                    </a:lnTo>
                    <a:lnTo>
                      <a:pt x="3362" y="1101"/>
                    </a:lnTo>
                    <a:lnTo>
                      <a:pt x="3500" y="862"/>
                    </a:lnTo>
                    <a:lnTo>
                      <a:pt x="3500" y="3111"/>
                    </a:lnTo>
                    <a:lnTo>
                      <a:pt x="3497" y="3160"/>
                    </a:lnTo>
                    <a:lnTo>
                      <a:pt x="3488" y="3207"/>
                    </a:lnTo>
                    <a:lnTo>
                      <a:pt x="3473" y="3252"/>
                    </a:lnTo>
                    <a:lnTo>
                      <a:pt x="3454" y="3294"/>
                    </a:lnTo>
                    <a:lnTo>
                      <a:pt x="3430" y="3333"/>
                    </a:lnTo>
                    <a:lnTo>
                      <a:pt x="3401" y="3370"/>
                    </a:lnTo>
                    <a:lnTo>
                      <a:pt x="3370" y="3401"/>
                    </a:lnTo>
                    <a:lnTo>
                      <a:pt x="3333" y="3430"/>
                    </a:lnTo>
                    <a:lnTo>
                      <a:pt x="3294" y="3454"/>
                    </a:lnTo>
                    <a:lnTo>
                      <a:pt x="3252" y="3473"/>
                    </a:lnTo>
                    <a:lnTo>
                      <a:pt x="3207" y="3488"/>
                    </a:lnTo>
                    <a:lnTo>
                      <a:pt x="3160" y="3497"/>
                    </a:lnTo>
                    <a:lnTo>
                      <a:pt x="3111" y="3500"/>
                    </a:lnTo>
                    <a:lnTo>
                      <a:pt x="389" y="3500"/>
                    </a:lnTo>
                    <a:lnTo>
                      <a:pt x="340" y="3497"/>
                    </a:lnTo>
                    <a:lnTo>
                      <a:pt x="293" y="3488"/>
                    </a:lnTo>
                    <a:lnTo>
                      <a:pt x="248" y="3473"/>
                    </a:lnTo>
                    <a:lnTo>
                      <a:pt x="206" y="3454"/>
                    </a:lnTo>
                    <a:lnTo>
                      <a:pt x="167" y="3430"/>
                    </a:lnTo>
                    <a:lnTo>
                      <a:pt x="130" y="3401"/>
                    </a:lnTo>
                    <a:lnTo>
                      <a:pt x="99" y="3370"/>
                    </a:lnTo>
                    <a:lnTo>
                      <a:pt x="70" y="3333"/>
                    </a:lnTo>
                    <a:lnTo>
                      <a:pt x="46" y="3294"/>
                    </a:lnTo>
                    <a:lnTo>
                      <a:pt x="27" y="3252"/>
                    </a:lnTo>
                    <a:lnTo>
                      <a:pt x="12" y="3207"/>
                    </a:lnTo>
                    <a:lnTo>
                      <a:pt x="3" y="3160"/>
                    </a:lnTo>
                    <a:lnTo>
                      <a:pt x="0" y="3111"/>
                    </a:lnTo>
                    <a:lnTo>
                      <a:pt x="0" y="389"/>
                    </a:lnTo>
                    <a:lnTo>
                      <a:pt x="3" y="340"/>
                    </a:lnTo>
                    <a:lnTo>
                      <a:pt x="12" y="293"/>
                    </a:lnTo>
                    <a:lnTo>
                      <a:pt x="27" y="248"/>
                    </a:lnTo>
                    <a:lnTo>
                      <a:pt x="46" y="206"/>
                    </a:lnTo>
                    <a:lnTo>
                      <a:pt x="70" y="167"/>
                    </a:lnTo>
                    <a:lnTo>
                      <a:pt x="99" y="130"/>
                    </a:lnTo>
                    <a:lnTo>
                      <a:pt x="130" y="99"/>
                    </a:lnTo>
                    <a:lnTo>
                      <a:pt x="167" y="70"/>
                    </a:lnTo>
                    <a:lnTo>
                      <a:pt x="206" y="46"/>
                    </a:lnTo>
                    <a:lnTo>
                      <a:pt x="248" y="27"/>
                    </a:lnTo>
                    <a:lnTo>
                      <a:pt x="293" y="12"/>
                    </a:lnTo>
                    <a:lnTo>
                      <a:pt x="340" y="3"/>
                    </a:lnTo>
                    <a:lnTo>
                      <a:pt x="389" y="0"/>
                    </a:lnTo>
                    <a:close/>
                  </a:path>
                </a:pathLst>
              </a:custGeom>
              <a:grpFill/>
              <a:ln w="0">
                <a:noFill/>
                <a:prstDash val="solid"/>
                <a:round/>
              </a:ln>
            </p:spPr>
            <p:txBody>
              <a:bodyPr vert="horz" wrap="square" lIns="91419" tIns="45709" rIns="91419" bIns="45709" numCol="1" anchor="t" anchorCtr="0" compatLnSpc="1"/>
              <a:lstStyle/>
              <a:p>
                <a:pPr defTabSz="913765"/>
                <a:endParaRPr lang="zh-CN" altLang="en-US">
                  <a:solidFill>
                    <a:srgbClr val="000000"/>
                  </a:solidFill>
                  <a:latin typeface="思源黑体 CN Normal" panose="020B0400000000000000" charset="-122"/>
                  <a:ea typeface="思源黑体 CN Normal" panose="020B0400000000000000" charset="-122"/>
                  <a:cs typeface="+mn-lt"/>
                </a:endParaRPr>
              </a:p>
            </p:txBody>
          </p:sp>
          <p:sp>
            <p:nvSpPr>
              <p:cNvPr id="33" name="图形"/>
              <p:cNvSpPr/>
              <p:nvPr/>
            </p:nvSpPr>
            <p:spPr bwMode="auto">
              <a:xfrm>
                <a:off x="3118" y="1494"/>
                <a:ext cx="99" cy="144"/>
              </a:xfrm>
              <a:custGeom>
                <a:avLst/>
                <a:gdLst>
                  <a:gd name="T0" fmla="*/ 744 w 1378"/>
                  <a:gd name="T1" fmla="*/ 0 h 2016"/>
                  <a:gd name="T2" fmla="*/ 1378 w 1378"/>
                  <a:gd name="T3" fmla="*/ 366 h 2016"/>
                  <a:gd name="T4" fmla="*/ 633 w 1378"/>
                  <a:gd name="T5" fmla="*/ 1657 h 2016"/>
                  <a:gd name="T6" fmla="*/ 3 w 1378"/>
                  <a:gd name="T7" fmla="*/ 2016 h 2016"/>
                  <a:gd name="T8" fmla="*/ 0 w 1378"/>
                  <a:gd name="T9" fmla="*/ 1291 h 2016"/>
                  <a:gd name="T10" fmla="*/ 744 w 1378"/>
                  <a:gd name="T11" fmla="*/ 0 h 2016"/>
                </a:gdLst>
                <a:ahLst/>
                <a:cxnLst>
                  <a:cxn ang="0">
                    <a:pos x="T0" y="T1"/>
                  </a:cxn>
                  <a:cxn ang="0">
                    <a:pos x="T2" y="T3"/>
                  </a:cxn>
                  <a:cxn ang="0">
                    <a:pos x="T4" y="T5"/>
                  </a:cxn>
                  <a:cxn ang="0">
                    <a:pos x="T6" y="T7"/>
                  </a:cxn>
                  <a:cxn ang="0">
                    <a:pos x="T8" y="T9"/>
                  </a:cxn>
                  <a:cxn ang="0">
                    <a:pos x="T10" y="T11"/>
                  </a:cxn>
                </a:cxnLst>
                <a:rect l="0" t="0" r="r" b="b"/>
                <a:pathLst>
                  <a:path w="1378" h="2016">
                    <a:moveTo>
                      <a:pt x="744" y="0"/>
                    </a:moveTo>
                    <a:lnTo>
                      <a:pt x="1378" y="366"/>
                    </a:lnTo>
                    <a:lnTo>
                      <a:pt x="633" y="1657"/>
                    </a:lnTo>
                    <a:lnTo>
                      <a:pt x="3" y="2016"/>
                    </a:lnTo>
                    <a:lnTo>
                      <a:pt x="0" y="1291"/>
                    </a:lnTo>
                    <a:lnTo>
                      <a:pt x="744" y="0"/>
                    </a:lnTo>
                    <a:close/>
                  </a:path>
                </a:pathLst>
              </a:custGeom>
              <a:grpFill/>
              <a:ln w="0">
                <a:noFill/>
                <a:prstDash val="solid"/>
                <a:round/>
              </a:ln>
            </p:spPr>
            <p:txBody>
              <a:bodyPr vert="horz" wrap="square" lIns="91419" tIns="45709" rIns="91419" bIns="45709" numCol="1" anchor="t" anchorCtr="0" compatLnSpc="1"/>
              <a:lstStyle/>
              <a:p>
                <a:pPr defTabSz="913765"/>
                <a:endParaRPr lang="zh-CN" altLang="en-US">
                  <a:solidFill>
                    <a:srgbClr val="000000"/>
                  </a:solidFill>
                  <a:latin typeface="思源黑体 CN Normal" panose="020B0400000000000000" charset="-122"/>
                  <a:ea typeface="思源黑体 CN Normal" panose="020B0400000000000000" charset="-122"/>
                  <a:cs typeface="+mn-lt"/>
                </a:endParaRPr>
              </a:p>
            </p:txBody>
          </p:sp>
          <p:sp>
            <p:nvSpPr>
              <p:cNvPr id="34" name="图形"/>
              <p:cNvSpPr/>
              <p:nvPr/>
            </p:nvSpPr>
            <p:spPr bwMode="auto">
              <a:xfrm>
                <a:off x="3178" y="1462"/>
                <a:ext cx="54" cy="48"/>
              </a:xfrm>
              <a:custGeom>
                <a:avLst/>
                <a:gdLst>
                  <a:gd name="T0" fmla="*/ 357 w 762"/>
                  <a:gd name="T1" fmla="*/ 0 h 671"/>
                  <a:gd name="T2" fmla="*/ 399 w 762"/>
                  <a:gd name="T3" fmla="*/ 1 h 671"/>
                  <a:gd name="T4" fmla="*/ 441 w 762"/>
                  <a:gd name="T5" fmla="*/ 7 h 671"/>
                  <a:gd name="T6" fmla="*/ 483 w 762"/>
                  <a:gd name="T7" fmla="*/ 18 h 671"/>
                  <a:gd name="T8" fmla="*/ 526 w 762"/>
                  <a:gd name="T9" fmla="*/ 34 h 671"/>
                  <a:gd name="T10" fmla="*/ 566 w 762"/>
                  <a:gd name="T11" fmla="*/ 55 h 671"/>
                  <a:gd name="T12" fmla="*/ 605 w 762"/>
                  <a:gd name="T13" fmla="*/ 80 h 671"/>
                  <a:gd name="T14" fmla="*/ 639 w 762"/>
                  <a:gd name="T15" fmla="*/ 108 h 671"/>
                  <a:gd name="T16" fmla="*/ 670 w 762"/>
                  <a:gd name="T17" fmla="*/ 140 h 671"/>
                  <a:gd name="T18" fmla="*/ 697 w 762"/>
                  <a:gd name="T19" fmla="*/ 172 h 671"/>
                  <a:gd name="T20" fmla="*/ 719 w 762"/>
                  <a:gd name="T21" fmla="*/ 209 h 671"/>
                  <a:gd name="T22" fmla="*/ 737 w 762"/>
                  <a:gd name="T23" fmla="*/ 246 h 671"/>
                  <a:gd name="T24" fmla="*/ 751 w 762"/>
                  <a:gd name="T25" fmla="*/ 284 h 671"/>
                  <a:gd name="T26" fmla="*/ 759 w 762"/>
                  <a:gd name="T27" fmla="*/ 322 h 671"/>
                  <a:gd name="T28" fmla="*/ 762 w 762"/>
                  <a:gd name="T29" fmla="*/ 361 h 671"/>
                  <a:gd name="T30" fmla="*/ 761 w 762"/>
                  <a:gd name="T31" fmla="*/ 400 h 671"/>
                  <a:gd name="T32" fmla="*/ 755 w 762"/>
                  <a:gd name="T33" fmla="*/ 439 h 671"/>
                  <a:gd name="T34" fmla="*/ 742 w 762"/>
                  <a:gd name="T35" fmla="*/ 476 h 671"/>
                  <a:gd name="T36" fmla="*/ 725 w 762"/>
                  <a:gd name="T37" fmla="*/ 512 h 671"/>
                  <a:gd name="T38" fmla="*/ 633 w 762"/>
                  <a:gd name="T39" fmla="*/ 671 h 671"/>
                  <a:gd name="T40" fmla="*/ 0 w 762"/>
                  <a:gd name="T41" fmla="*/ 305 h 671"/>
                  <a:gd name="T42" fmla="*/ 91 w 762"/>
                  <a:gd name="T43" fmla="*/ 146 h 671"/>
                  <a:gd name="T44" fmla="*/ 113 w 762"/>
                  <a:gd name="T45" fmla="*/ 113 h 671"/>
                  <a:gd name="T46" fmla="*/ 140 w 762"/>
                  <a:gd name="T47" fmla="*/ 84 h 671"/>
                  <a:gd name="T48" fmla="*/ 170 w 762"/>
                  <a:gd name="T49" fmla="*/ 59 h 671"/>
                  <a:gd name="T50" fmla="*/ 202 w 762"/>
                  <a:gd name="T51" fmla="*/ 39 h 671"/>
                  <a:gd name="T52" fmla="*/ 238 w 762"/>
                  <a:gd name="T53" fmla="*/ 22 h 671"/>
                  <a:gd name="T54" fmla="*/ 277 w 762"/>
                  <a:gd name="T55" fmla="*/ 10 h 671"/>
                  <a:gd name="T56" fmla="*/ 316 w 762"/>
                  <a:gd name="T57" fmla="*/ 3 h 671"/>
                  <a:gd name="T58" fmla="*/ 357 w 762"/>
                  <a:gd name="T59"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2" h="671">
                    <a:moveTo>
                      <a:pt x="357" y="0"/>
                    </a:moveTo>
                    <a:lnTo>
                      <a:pt x="399" y="1"/>
                    </a:lnTo>
                    <a:lnTo>
                      <a:pt x="441" y="7"/>
                    </a:lnTo>
                    <a:lnTo>
                      <a:pt x="483" y="18"/>
                    </a:lnTo>
                    <a:lnTo>
                      <a:pt x="526" y="34"/>
                    </a:lnTo>
                    <a:lnTo>
                      <a:pt x="566" y="55"/>
                    </a:lnTo>
                    <a:lnTo>
                      <a:pt x="605" y="80"/>
                    </a:lnTo>
                    <a:lnTo>
                      <a:pt x="639" y="108"/>
                    </a:lnTo>
                    <a:lnTo>
                      <a:pt x="670" y="140"/>
                    </a:lnTo>
                    <a:lnTo>
                      <a:pt x="697" y="172"/>
                    </a:lnTo>
                    <a:lnTo>
                      <a:pt x="719" y="209"/>
                    </a:lnTo>
                    <a:lnTo>
                      <a:pt x="737" y="246"/>
                    </a:lnTo>
                    <a:lnTo>
                      <a:pt x="751" y="284"/>
                    </a:lnTo>
                    <a:lnTo>
                      <a:pt x="759" y="322"/>
                    </a:lnTo>
                    <a:lnTo>
                      <a:pt x="762" y="361"/>
                    </a:lnTo>
                    <a:lnTo>
                      <a:pt x="761" y="400"/>
                    </a:lnTo>
                    <a:lnTo>
                      <a:pt x="755" y="439"/>
                    </a:lnTo>
                    <a:lnTo>
                      <a:pt x="742" y="476"/>
                    </a:lnTo>
                    <a:lnTo>
                      <a:pt x="725" y="512"/>
                    </a:lnTo>
                    <a:lnTo>
                      <a:pt x="633" y="671"/>
                    </a:lnTo>
                    <a:lnTo>
                      <a:pt x="0" y="305"/>
                    </a:lnTo>
                    <a:lnTo>
                      <a:pt x="91" y="146"/>
                    </a:lnTo>
                    <a:lnTo>
                      <a:pt x="113" y="113"/>
                    </a:lnTo>
                    <a:lnTo>
                      <a:pt x="140" y="84"/>
                    </a:lnTo>
                    <a:lnTo>
                      <a:pt x="170" y="59"/>
                    </a:lnTo>
                    <a:lnTo>
                      <a:pt x="202" y="39"/>
                    </a:lnTo>
                    <a:lnTo>
                      <a:pt x="238" y="22"/>
                    </a:lnTo>
                    <a:lnTo>
                      <a:pt x="277" y="10"/>
                    </a:lnTo>
                    <a:lnTo>
                      <a:pt x="316" y="3"/>
                    </a:lnTo>
                    <a:lnTo>
                      <a:pt x="357" y="0"/>
                    </a:lnTo>
                    <a:close/>
                  </a:path>
                </a:pathLst>
              </a:custGeom>
              <a:grpFill/>
              <a:ln w="0">
                <a:noFill/>
                <a:prstDash val="solid"/>
                <a:round/>
              </a:ln>
            </p:spPr>
            <p:txBody>
              <a:bodyPr vert="horz" wrap="square" lIns="91419" tIns="45709" rIns="91419" bIns="45709" numCol="1" anchor="t" anchorCtr="0" compatLnSpc="1"/>
              <a:lstStyle/>
              <a:p>
                <a:pPr defTabSz="913765"/>
                <a:endParaRPr lang="zh-CN" altLang="en-US">
                  <a:solidFill>
                    <a:srgbClr val="000000"/>
                  </a:solidFill>
                  <a:latin typeface="思源黑体 CN Normal" panose="020B0400000000000000" charset="-122"/>
                  <a:ea typeface="思源黑体 CN Normal" panose="020B0400000000000000" charset="-122"/>
                  <a:cs typeface="+mn-lt"/>
                </a:endParaRPr>
              </a:p>
            </p:txBody>
          </p:sp>
        </p:grpSp>
        <p:grpSp>
          <p:nvGrpSpPr>
            <p:cNvPr id="35" name="Group 17"/>
            <p:cNvGrpSpPr>
              <a:grpSpLocks noChangeAspect="1"/>
            </p:cNvGrpSpPr>
            <p:nvPr/>
          </p:nvGrpSpPr>
          <p:grpSpPr bwMode="auto">
            <a:xfrm>
              <a:off x="11531" y="4353"/>
              <a:ext cx="462" cy="772"/>
              <a:chOff x="4703" y="1442"/>
              <a:chExt cx="185" cy="309"/>
            </a:xfrm>
            <a:solidFill>
              <a:schemeClr val="bg1"/>
            </a:solidFill>
          </p:grpSpPr>
          <p:sp>
            <p:nvSpPr>
              <p:cNvPr id="36" name="图形"/>
              <p:cNvSpPr/>
              <p:nvPr/>
            </p:nvSpPr>
            <p:spPr bwMode="auto">
              <a:xfrm>
                <a:off x="4785" y="1515"/>
                <a:ext cx="27" cy="55"/>
              </a:xfrm>
              <a:custGeom>
                <a:avLst/>
                <a:gdLst>
                  <a:gd name="T0" fmla="*/ 147 w 295"/>
                  <a:gd name="T1" fmla="*/ 0 h 598"/>
                  <a:gd name="T2" fmla="*/ 169 w 295"/>
                  <a:gd name="T3" fmla="*/ 3 h 598"/>
                  <a:gd name="T4" fmla="*/ 190 w 295"/>
                  <a:gd name="T5" fmla="*/ 13 h 598"/>
                  <a:gd name="T6" fmla="*/ 210 w 295"/>
                  <a:gd name="T7" fmla="*/ 29 h 598"/>
                  <a:gd name="T8" fmla="*/ 227 w 295"/>
                  <a:gd name="T9" fmla="*/ 49 h 598"/>
                  <a:gd name="T10" fmla="*/ 244 w 295"/>
                  <a:gd name="T11" fmla="*/ 74 h 598"/>
                  <a:gd name="T12" fmla="*/ 258 w 295"/>
                  <a:gd name="T13" fmla="*/ 102 h 598"/>
                  <a:gd name="T14" fmla="*/ 271 w 295"/>
                  <a:gd name="T15" fmla="*/ 136 h 598"/>
                  <a:gd name="T16" fmla="*/ 281 w 295"/>
                  <a:gd name="T17" fmla="*/ 173 h 598"/>
                  <a:gd name="T18" fmla="*/ 289 w 295"/>
                  <a:gd name="T19" fmla="*/ 212 h 598"/>
                  <a:gd name="T20" fmla="*/ 293 w 295"/>
                  <a:gd name="T21" fmla="*/ 255 h 598"/>
                  <a:gd name="T22" fmla="*/ 295 w 295"/>
                  <a:gd name="T23" fmla="*/ 299 h 598"/>
                  <a:gd name="T24" fmla="*/ 293 w 295"/>
                  <a:gd name="T25" fmla="*/ 343 h 598"/>
                  <a:gd name="T26" fmla="*/ 289 w 295"/>
                  <a:gd name="T27" fmla="*/ 386 h 598"/>
                  <a:gd name="T28" fmla="*/ 281 w 295"/>
                  <a:gd name="T29" fmla="*/ 425 h 598"/>
                  <a:gd name="T30" fmla="*/ 271 w 295"/>
                  <a:gd name="T31" fmla="*/ 462 h 598"/>
                  <a:gd name="T32" fmla="*/ 258 w 295"/>
                  <a:gd name="T33" fmla="*/ 496 h 598"/>
                  <a:gd name="T34" fmla="*/ 244 w 295"/>
                  <a:gd name="T35" fmla="*/ 525 h 598"/>
                  <a:gd name="T36" fmla="*/ 227 w 295"/>
                  <a:gd name="T37" fmla="*/ 551 h 598"/>
                  <a:gd name="T38" fmla="*/ 210 w 295"/>
                  <a:gd name="T39" fmla="*/ 571 h 598"/>
                  <a:gd name="T40" fmla="*/ 190 w 295"/>
                  <a:gd name="T41" fmla="*/ 585 h 598"/>
                  <a:gd name="T42" fmla="*/ 169 w 295"/>
                  <a:gd name="T43" fmla="*/ 595 h 598"/>
                  <a:gd name="T44" fmla="*/ 147 w 295"/>
                  <a:gd name="T45" fmla="*/ 598 h 598"/>
                  <a:gd name="T46" fmla="*/ 127 w 295"/>
                  <a:gd name="T47" fmla="*/ 595 h 598"/>
                  <a:gd name="T48" fmla="*/ 106 w 295"/>
                  <a:gd name="T49" fmla="*/ 585 h 598"/>
                  <a:gd name="T50" fmla="*/ 86 w 295"/>
                  <a:gd name="T51" fmla="*/ 571 h 598"/>
                  <a:gd name="T52" fmla="*/ 67 w 295"/>
                  <a:gd name="T53" fmla="*/ 551 h 598"/>
                  <a:gd name="T54" fmla="*/ 51 w 295"/>
                  <a:gd name="T55" fmla="*/ 525 h 598"/>
                  <a:gd name="T56" fmla="*/ 36 w 295"/>
                  <a:gd name="T57" fmla="*/ 496 h 598"/>
                  <a:gd name="T58" fmla="*/ 24 w 295"/>
                  <a:gd name="T59" fmla="*/ 462 h 598"/>
                  <a:gd name="T60" fmla="*/ 14 w 295"/>
                  <a:gd name="T61" fmla="*/ 425 h 598"/>
                  <a:gd name="T62" fmla="*/ 6 w 295"/>
                  <a:gd name="T63" fmla="*/ 386 h 598"/>
                  <a:gd name="T64" fmla="*/ 2 w 295"/>
                  <a:gd name="T65" fmla="*/ 343 h 598"/>
                  <a:gd name="T66" fmla="*/ 0 w 295"/>
                  <a:gd name="T67" fmla="*/ 299 h 598"/>
                  <a:gd name="T68" fmla="*/ 2 w 295"/>
                  <a:gd name="T69" fmla="*/ 255 h 598"/>
                  <a:gd name="T70" fmla="*/ 6 w 295"/>
                  <a:gd name="T71" fmla="*/ 212 h 598"/>
                  <a:gd name="T72" fmla="*/ 14 w 295"/>
                  <a:gd name="T73" fmla="*/ 173 h 598"/>
                  <a:gd name="T74" fmla="*/ 24 w 295"/>
                  <a:gd name="T75" fmla="*/ 136 h 598"/>
                  <a:gd name="T76" fmla="*/ 36 w 295"/>
                  <a:gd name="T77" fmla="*/ 102 h 598"/>
                  <a:gd name="T78" fmla="*/ 51 w 295"/>
                  <a:gd name="T79" fmla="*/ 74 h 598"/>
                  <a:gd name="T80" fmla="*/ 67 w 295"/>
                  <a:gd name="T81" fmla="*/ 49 h 598"/>
                  <a:gd name="T82" fmla="*/ 86 w 295"/>
                  <a:gd name="T83" fmla="*/ 29 h 598"/>
                  <a:gd name="T84" fmla="*/ 106 w 295"/>
                  <a:gd name="T85" fmla="*/ 13 h 598"/>
                  <a:gd name="T86" fmla="*/ 127 w 295"/>
                  <a:gd name="T87" fmla="*/ 3 h 598"/>
                  <a:gd name="T88" fmla="*/ 147 w 295"/>
                  <a:gd name="T89"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5" h="598">
                    <a:moveTo>
                      <a:pt x="147" y="0"/>
                    </a:moveTo>
                    <a:lnTo>
                      <a:pt x="169" y="3"/>
                    </a:lnTo>
                    <a:lnTo>
                      <a:pt x="190" y="13"/>
                    </a:lnTo>
                    <a:lnTo>
                      <a:pt x="210" y="29"/>
                    </a:lnTo>
                    <a:lnTo>
                      <a:pt x="227" y="49"/>
                    </a:lnTo>
                    <a:lnTo>
                      <a:pt x="244" y="74"/>
                    </a:lnTo>
                    <a:lnTo>
                      <a:pt x="258" y="102"/>
                    </a:lnTo>
                    <a:lnTo>
                      <a:pt x="271" y="136"/>
                    </a:lnTo>
                    <a:lnTo>
                      <a:pt x="281" y="173"/>
                    </a:lnTo>
                    <a:lnTo>
                      <a:pt x="289" y="212"/>
                    </a:lnTo>
                    <a:lnTo>
                      <a:pt x="293" y="255"/>
                    </a:lnTo>
                    <a:lnTo>
                      <a:pt x="295" y="299"/>
                    </a:lnTo>
                    <a:lnTo>
                      <a:pt x="293" y="343"/>
                    </a:lnTo>
                    <a:lnTo>
                      <a:pt x="289" y="386"/>
                    </a:lnTo>
                    <a:lnTo>
                      <a:pt x="281" y="425"/>
                    </a:lnTo>
                    <a:lnTo>
                      <a:pt x="271" y="462"/>
                    </a:lnTo>
                    <a:lnTo>
                      <a:pt x="258" y="496"/>
                    </a:lnTo>
                    <a:lnTo>
                      <a:pt x="244" y="525"/>
                    </a:lnTo>
                    <a:lnTo>
                      <a:pt x="227" y="551"/>
                    </a:lnTo>
                    <a:lnTo>
                      <a:pt x="210" y="571"/>
                    </a:lnTo>
                    <a:lnTo>
                      <a:pt x="190" y="585"/>
                    </a:lnTo>
                    <a:lnTo>
                      <a:pt x="169" y="595"/>
                    </a:lnTo>
                    <a:lnTo>
                      <a:pt x="147" y="598"/>
                    </a:lnTo>
                    <a:lnTo>
                      <a:pt x="127" y="595"/>
                    </a:lnTo>
                    <a:lnTo>
                      <a:pt x="106" y="585"/>
                    </a:lnTo>
                    <a:lnTo>
                      <a:pt x="86" y="571"/>
                    </a:lnTo>
                    <a:lnTo>
                      <a:pt x="67" y="551"/>
                    </a:lnTo>
                    <a:lnTo>
                      <a:pt x="51" y="525"/>
                    </a:lnTo>
                    <a:lnTo>
                      <a:pt x="36" y="496"/>
                    </a:lnTo>
                    <a:lnTo>
                      <a:pt x="24" y="462"/>
                    </a:lnTo>
                    <a:lnTo>
                      <a:pt x="14" y="425"/>
                    </a:lnTo>
                    <a:lnTo>
                      <a:pt x="6" y="386"/>
                    </a:lnTo>
                    <a:lnTo>
                      <a:pt x="2" y="343"/>
                    </a:lnTo>
                    <a:lnTo>
                      <a:pt x="0" y="299"/>
                    </a:lnTo>
                    <a:lnTo>
                      <a:pt x="2" y="255"/>
                    </a:lnTo>
                    <a:lnTo>
                      <a:pt x="6" y="212"/>
                    </a:lnTo>
                    <a:lnTo>
                      <a:pt x="14" y="173"/>
                    </a:lnTo>
                    <a:lnTo>
                      <a:pt x="24" y="136"/>
                    </a:lnTo>
                    <a:lnTo>
                      <a:pt x="36" y="102"/>
                    </a:lnTo>
                    <a:lnTo>
                      <a:pt x="51" y="74"/>
                    </a:lnTo>
                    <a:lnTo>
                      <a:pt x="67" y="49"/>
                    </a:lnTo>
                    <a:lnTo>
                      <a:pt x="86" y="29"/>
                    </a:lnTo>
                    <a:lnTo>
                      <a:pt x="106" y="13"/>
                    </a:lnTo>
                    <a:lnTo>
                      <a:pt x="127" y="3"/>
                    </a:lnTo>
                    <a:lnTo>
                      <a:pt x="147" y="0"/>
                    </a:lnTo>
                    <a:close/>
                  </a:path>
                </a:pathLst>
              </a:custGeom>
              <a:grpFill/>
              <a:ln w="0">
                <a:noFill/>
                <a:prstDash val="solid"/>
                <a:round/>
              </a:ln>
            </p:spPr>
            <p:txBody>
              <a:bodyPr vert="horz" wrap="square" lIns="91419" tIns="45709" rIns="91419" bIns="45709" numCol="1" anchor="t" anchorCtr="0" compatLnSpc="1"/>
              <a:lstStyle/>
              <a:p>
                <a:pPr defTabSz="913765"/>
                <a:endParaRPr lang="zh-CN" altLang="en-US">
                  <a:solidFill>
                    <a:srgbClr val="000000"/>
                  </a:solidFill>
                  <a:latin typeface="思源黑体 CN Normal" panose="020B0400000000000000" charset="-122"/>
                  <a:ea typeface="思源黑体 CN Normal" panose="020B0400000000000000" charset="-122"/>
                  <a:cs typeface="+mn-lt"/>
                </a:endParaRPr>
              </a:p>
            </p:txBody>
          </p:sp>
          <p:sp>
            <p:nvSpPr>
              <p:cNvPr id="37" name="图形"/>
              <p:cNvSpPr/>
              <p:nvPr/>
            </p:nvSpPr>
            <p:spPr bwMode="auto">
              <a:xfrm>
                <a:off x="4703" y="1442"/>
                <a:ext cx="103" cy="58"/>
              </a:xfrm>
              <a:custGeom>
                <a:avLst/>
                <a:gdLst>
                  <a:gd name="T0" fmla="*/ 146 w 1128"/>
                  <a:gd name="T1" fmla="*/ 0 h 646"/>
                  <a:gd name="T2" fmla="*/ 153 w 1128"/>
                  <a:gd name="T3" fmla="*/ 76 h 646"/>
                  <a:gd name="T4" fmla="*/ 170 w 1128"/>
                  <a:gd name="T5" fmla="*/ 134 h 646"/>
                  <a:gd name="T6" fmla="*/ 200 w 1128"/>
                  <a:gd name="T7" fmla="*/ 178 h 646"/>
                  <a:gd name="T8" fmla="*/ 244 w 1128"/>
                  <a:gd name="T9" fmla="*/ 209 h 646"/>
                  <a:gd name="T10" fmla="*/ 301 w 1128"/>
                  <a:gd name="T11" fmla="*/ 229 h 646"/>
                  <a:gd name="T12" fmla="*/ 374 w 1128"/>
                  <a:gd name="T13" fmla="*/ 240 h 646"/>
                  <a:gd name="T14" fmla="*/ 460 w 1128"/>
                  <a:gd name="T15" fmla="*/ 247 h 646"/>
                  <a:gd name="T16" fmla="*/ 563 w 1128"/>
                  <a:gd name="T17" fmla="*/ 248 h 646"/>
                  <a:gd name="T18" fmla="*/ 627 w 1128"/>
                  <a:gd name="T19" fmla="*/ 248 h 646"/>
                  <a:gd name="T20" fmla="*/ 693 w 1128"/>
                  <a:gd name="T21" fmla="*/ 250 h 646"/>
                  <a:gd name="T22" fmla="*/ 760 w 1128"/>
                  <a:gd name="T23" fmla="*/ 255 h 646"/>
                  <a:gd name="T24" fmla="*/ 826 w 1128"/>
                  <a:gd name="T25" fmla="*/ 265 h 646"/>
                  <a:gd name="T26" fmla="*/ 890 w 1128"/>
                  <a:gd name="T27" fmla="*/ 281 h 646"/>
                  <a:gd name="T28" fmla="*/ 949 w 1128"/>
                  <a:gd name="T29" fmla="*/ 304 h 646"/>
                  <a:gd name="T30" fmla="*/ 1002 w 1128"/>
                  <a:gd name="T31" fmla="*/ 338 h 646"/>
                  <a:gd name="T32" fmla="*/ 1048 w 1128"/>
                  <a:gd name="T33" fmla="*/ 382 h 646"/>
                  <a:gd name="T34" fmla="*/ 1086 w 1128"/>
                  <a:gd name="T35" fmla="*/ 439 h 646"/>
                  <a:gd name="T36" fmla="*/ 1111 w 1128"/>
                  <a:gd name="T37" fmla="*/ 510 h 646"/>
                  <a:gd name="T38" fmla="*/ 1126 w 1128"/>
                  <a:gd name="T39" fmla="*/ 597 h 646"/>
                  <a:gd name="T40" fmla="*/ 980 w 1128"/>
                  <a:gd name="T41" fmla="*/ 646 h 646"/>
                  <a:gd name="T42" fmla="*/ 974 w 1128"/>
                  <a:gd name="T43" fmla="*/ 570 h 646"/>
                  <a:gd name="T44" fmla="*/ 957 w 1128"/>
                  <a:gd name="T45" fmla="*/ 512 h 646"/>
                  <a:gd name="T46" fmla="*/ 927 w 1128"/>
                  <a:gd name="T47" fmla="*/ 468 h 646"/>
                  <a:gd name="T48" fmla="*/ 883 w 1128"/>
                  <a:gd name="T49" fmla="*/ 437 h 646"/>
                  <a:gd name="T50" fmla="*/ 826 w 1128"/>
                  <a:gd name="T51" fmla="*/ 417 h 646"/>
                  <a:gd name="T52" fmla="*/ 753 w 1128"/>
                  <a:gd name="T53" fmla="*/ 404 h 646"/>
                  <a:gd name="T54" fmla="*/ 666 w 1128"/>
                  <a:gd name="T55" fmla="*/ 399 h 646"/>
                  <a:gd name="T56" fmla="*/ 563 w 1128"/>
                  <a:gd name="T57" fmla="*/ 397 h 646"/>
                  <a:gd name="T58" fmla="*/ 500 w 1128"/>
                  <a:gd name="T59" fmla="*/ 397 h 646"/>
                  <a:gd name="T60" fmla="*/ 433 w 1128"/>
                  <a:gd name="T61" fmla="*/ 395 h 646"/>
                  <a:gd name="T62" fmla="*/ 367 w 1128"/>
                  <a:gd name="T63" fmla="*/ 391 h 646"/>
                  <a:gd name="T64" fmla="*/ 301 w 1128"/>
                  <a:gd name="T65" fmla="*/ 381 h 646"/>
                  <a:gd name="T66" fmla="*/ 238 w 1128"/>
                  <a:gd name="T67" fmla="*/ 365 h 646"/>
                  <a:gd name="T68" fmla="*/ 179 w 1128"/>
                  <a:gd name="T69" fmla="*/ 341 h 646"/>
                  <a:gd name="T70" fmla="*/ 125 w 1128"/>
                  <a:gd name="T71" fmla="*/ 308 h 646"/>
                  <a:gd name="T72" fmla="*/ 79 w 1128"/>
                  <a:gd name="T73" fmla="*/ 264 h 646"/>
                  <a:gd name="T74" fmla="*/ 42 w 1128"/>
                  <a:gd name="T75" fmla="*/ 207 h 646"/>
                  <a:gd name="T76" fmla="*/ 16 w 1128"/>
                  <a:gd name="T77" fmla="*/ 136 h 646"/>
                  <a:gd name="T78" fmla="*/ 2 w 1128"/>
                  <a:gd name="T79" fmla="*/ 49 h 646"/>
                  <a:gd name="T80" fmla="*/ 0 w 1128"/>
                  <a:gd name="T81"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8" h="646">
                    <a:moveTo>
                      <a:pt x="0" y="0"/>
                    </a:moveTo>
                    <a:lnTo>
                      <a:pt x="146" y="0"/>
                    </a:lnTo>
                    <a:lnTo>
                      <a:pt x="149" y="40"/>
                    </a:lnTo>
                    <a:lnTo>
                      <a:pt x="153" y="76"/>
                    </a:lnTo>
                    <a:lnTo>
                      <a:pt x="160" y="106"/>
                    </a:lnTo>
                    <a:lnTo>
                      <a:pt x="170" y="134"/>
                    </a:lnTo>
                    <a:lnTo>
                      <a:pt x="184" y="158"/>
                    </a:lnTo>
                    <a:lnTo>
                      <a:pt x="200" y="178"/>
                    </a:lnTo>
                    <a:lnTo>
                      <a:pt x="221" y="195"/>
                    </a:lnTo>
                    <a:lnTo>
                      <a:pt x="244" y="209"/>
                    </a:lnTo>
                    <a:lnTo>
                      <a:pt x="271" y="220"/>
                    </a:lnTo>
                    <a:lnTo>
                      <a:pt x="301" y="229"/>
                    </a:lnTo>
                    <a:lnTo>
                      <a:pt x="336" y="236"/>
                    </a:lnTo>
                    <a:lnTo>
                      <a:pt x="374" y="240"/>
                    </a:lnTo>
                    <a:lnTo>
                      <a:pt x="416" y="245"/>
                    </a:lnTo>
                    <a:lnTo>
                      <a:pt x="460" y="247"/>
                    </a:lnTo>
                    <a:lnTo>
                      <a:pt x="510" y="248"/>
                    </a:lnTo>
                    <a:lnTo>
                      <a:pt x="563" y="248"/>
                    </a:lnTo>
                    <a:lnTo>
                      <a:pt x="595" y="248"/>
                    </a:lnTo>
                    <a:lnTo>
                      <a:pt x="627" y="248"/>
                    </a:lnTo>
                    <a:lnTo>
                      <a:pt x="660" y="249"/>
                    </a:lnTo>
                    <a:lnTo>
                      <a:pt x="693" y="250"/>
                    </a:lnTo>
                    <a:lnTo>
                      <a:pt x="727" y="252"/>
                    </a:lnTo>
                    <a:lnTo>
                      <a:pt x="760" y="255"/>
                    </a:lnTo>
                    <a:lnTo>
                      <a:pt x="794" y="259"/>
                    </a:lnTo>
                    <a:lnTo>
                      <a:pt x="826" y="265"/>
                    </a:lnTo>
                    <a:lnTo>
                      <a:pt x="858" y="272"/>
                    </a:lnTo>
                    <a:lnTo>
                      <a:pt x="890" y="281"/>
                    </a:lnTo>
                    <a:lnTo>
                      <a:pt x="920" y="291"/>
                    </a:lnTo>
                    <a:lnTo>
                      <a:pt x="949" y="304"/>
                    </a:lnTo>
                    <a:lnTo>
                      <a:pt x="976" y="320"/>
                    </a:lnTo>
                    <a:lnTo>
                      <a:pt x="1002" y="338"/>
                    </a:lnTo>
                    <a:lnTo>
                      <a:pt x="1026" y="359"/>
                    </a:lnTo>
                    <a:lnTo>
                      <a:pt x="1048" y="382"/>
                    </a:lnTo>
                    <a:lnTo>
                      <a:pt x="1068" y="408"/>
                    </a:lnTo>
                    <a:lnTo>
                      <a:pt x="1086" y="439"/>
                    </a:lnTo>
                    <a:lnTo>
                      <a:pt x="1100" y="472"/>
                    </a:lnTo>
                    <a:lnTo>
                      <a:pt x="1111" y="510"/>
                    </a:lnTo>
                    <a:lnTo>
                      <a:pt x="1121" y="551"/>
                    </a:lnTo>
                    <a:lnTo>
                      <a:pt x="1126" y="597"/>
                    </a:lnTo>
                    <a:lnTo>
                      <a:pt x="1128" y="646"/>
                    </a:lnTo>
                    <a:lnTo>
                      <a:pt x="980" y="646"/>
                    </a:lnTo>
                    <a:lnTo>
                      <a:pt x="979" y="606"/>
                    </a:lnTo>
                    <a:lnTo>
                      <a:pt x="974" y="570"/>
                    </a:lnTo>
                    <a:lnTo>
                      <a:pt x="967" y="539"/>
                    </a:lnTo>
                    <a:lnTo>
                      <a:pt x="957" y="512"/>
                    </a:lnTo>
                    <a:lnTo>
                      <a:pt x="943" y="489"/>
                    </a:lnTo>
                    <a:lnTo>
                      <a:pt x="927" y="468"/>
                    </a:lnTo>
                    <a:lnTo>
                      <a:pt x="906" y="451"/>
                    </a:lnTo>
                    <a:lnTo>
                      <a:pt x="883" y="437"/>
                    </a:lnTo>
                    <a:lnTo>
                      <a:pt x="856" y="425"/>
                    </a:lnTo>
                    <a:lnTo>
                      <a:pt x="826" y="417"/>
                    </a:lnTo>
                    <a:lnTo>
                      <a:pt x="792" y="410"/>
                    </a:lnTo>
                    <a:lnTo>
                      <a:pt x="753" y="404"/>
                    </a:lnTo>
                    <a:lnTo>
                      <a:pt x="712" y="401"/>
                    </a:lnTo>
                    <a:lnTo>
                      <a:pt x="666" y="399"/>
                    </a:lnTo>
                    <a:lnTo>
                      <a:pt x="617" y="398"/>
                    </a:lnTo>
                    <a:lnTo>
                      <a:pt x="563" y="397"/>
                    </a:lnTo>
                    <a:lnTo>
                      <a:pt x="532" y="397"/>
                    </a:lnTo>
                    <a:lnTo>
                      <a:pt x="500" y="397"/>
                    </a:lnTo>
                    <a:lnTo>
                      <a:pt x="466" y="397"/>
                    </a:lnTo>
                    <a:lnTo>
                      <a:pt x="433" y="395"/>
                    </a:lnTo>
                    <a:lnTo>
                      <a:pt x="400" y="394"/>
                    </a:lnTo>
                    <a:lnTo>
                      <a:pt x="367" y="391"/>
                    </a:lnTo>
                    <a:lnTo>
                      <a:pt x="333" y="386"/>
                    </a:lnTo>
                    <a:lnTo>
                      <a:pt x="301" y="381"/>
                    </a:lnTo>
                    <a:lnTo>
                      <a:pt x="269" y="374"/>
                    </a:lnTo>
                    <a:lnTo>
                      <a:pt x="238" y="365"/>
                    </a:lnTo>
                    <a:lnTo>
                      <a:pt x="208" y="354"/>
                    </a:lnTo>
                    <a:lnTo>
                      <a:pt x="179" y="341"/>
                    </a:lnTo>
                    <a:lnTo>
                      <a:pt x="151" y="326"/>
                    </a:lnTo>
                    <a:lnTo>
                      <a:pt x="125" y="308"/>
                    </a:lnTo>
                    <a:lnTo>
                      <a:pt x="101" y="287"/>
                    </a:lnTo>
                    <a:lnTo>
                      <a:pt x="79" y="264"/>
                    </a:lnTo>
                    <a:lnTo>
                      <a:pt x="59" y="237"/>
                    </a:lnTo>
                    <a:lnTo>
                      <a:pt x="42" y="207"/>
                    </a:lnTo>
                    <a:lnTo>
                      <a:pt x="27" y="173"/>
                    </a:lnTo>
                    <a:lnTo>
                      <a:pt x="16" y="136"/>
                    </a:lnTo>
                    <a:lnTo>
                      <a:pt x="7" y="95"/>
                    </a:lnTo>
                    <a:lnTo>
                      <a:pt x="2" y="49"/>
                    </a:lnTo>
                    <a:lnTo>
                      <a:pt x="0" y="0"/>
                    </a:lnTo>
                    <a:lnTo>
                      <a:pt x="0" y="0"/>
                    </a:lnTo>
                    <a:close/>
                  </a:path>
                </a:pathLst>
              </a:custGeom>
              <a:grpFill/>
              <a:ln w="0">
                <a:noFill/>
                <a:prstDash val="solid"/>
                <a:round/>
              </a:ln>
            </p:spPr>
            <p:txBody>
              <a:bodyPr vert="horz" wrap="square" lIns="91419" tIns="45709" rIns="91419" bIns="45709" numCol="1" anchor="t" anchorCtr="0" compatLnSpc="1"/>
              <a:lstStyle/>
              <a:p>
                <a:pPr defTabSz="913765"/>
                <a:endParaRPr lang="zh-CN" altLang="en-US">
                  <a:solidFill>
                    <a:srgbClr val="000000"/>
                  </a:solidFill>
                  <a:latin typeface="思源黑体 CN Normal" panose="020B0400000000000000" charset="-122"/>
                  <a:ea typeface="思源黑体 CN Normal" panose="020B0400000000000000" charset="-122"/>
                  <a:cs typeface="+mn-lt"/>
                </a:endParaRPr>
              </a:p>
            </p:txBody>
          </p:sp>
          <p:sp>
            <p:nvSpPr>
              <p:cNvPr id="38" name="图形"/>
              <p:cNvSpPr/>
              <p:nvPr/>
            </p:nvSpPr>
            <p:spPr bwMode="auto">
              <a:xfrm>
                <a:off x="4710" y="1500"/>
                <a:ext cx="178" cy="251"/>
              </a:xfrm>
              <a:custGeom>
                <a:avLst/>
                <a:gdLst>
                  <a:gd name="T0" fmla="*/ 696 w 1960"/>
                  <a:gd name="T1" fmla="*/ 45 h 2756"/>
                  <a:gd name="T2" fmla="*/ 685 w 1960"/>
                  <a:gd name="T3" fmla="*/ 139 h 2756"/>
                  <a:gd name="T4" fmla="*/ 688 w 1960"/>
                  <a:gd name="T5" fmla="*/ 837 h 2756"/>
                  <a:gd name="T6" fmla="*/ 707 w 1960"/>
                  <a:gd name="T7" fmla="*/ 928 h 2756"/>
                  <a:gd name="T8" fmla="*/ 744 w 1960"/>
                  <a:gd name="T9" fmla="*/ 1009 h 2756"/>
                  <a:gd name="T10" fmla="*/ 794 w 1960"/>
                  <a:gd name="T11" fmla="*/ 1076 h 2756"/>
                  <a:gd name="T12" fmla="*/ 856 w 1960"/>
                  <a:gd name="T13" fmla="*/ 1126 h 2756"/>
                  <a:gd name="T14" fmla="*/ 927 w 1960"/>
                  <a:gd name="T15" fmla="*/ 1154 h 2756"/>
                  <a:gd name="T16" fmla="*/ 925 w 1960"/>
                  <a:gd name="T17" fmla="*/ 1158 h 2756"/>
                  <a:gd name="T18" fmla="*/ 925 w 1960"/>
                  <a:gd name="T19" fmla="*/ 1683 h 2756"/>
                  <a:gd name="T20" fmla="*/ 936 w 1960"/>
                  <a:gd name="T21" fmla="*/ 1715 h 2756"/>
                  <a:gd name="T22" fmla="*/ 963 w 1960"/>
                  <a:gd name="T23" fmla="*/ 1735 h 2756"/>
                  <a:gd name="T24" fmla="*/ 997 w 1960"/>
                  <a:gd name="T25" fmla="*/ 1735 h 2756"/>
                  <a:gd name="T26" fmla="*/ 1024 w 1960"/>
                  <a:gd name="T27" fmla="*/ 1715 h 2756"/>
                  <a:gd name="T28" fmla="*/ 1034 w 1960"/>
                  <a:gd name="T29" fmla="*/ 1683 h 2756"/>
                  <a:gd name="T30" fmla="*/ 1033 w 1960"/>
                  <a:gd name="T31" fmla="*/ 1158 h 2756"/>
                  <a:gd name="T32" fmla="*/ 1032 w 1960"/>
                  <a:gd name="T33" fmla="*/ 1154 h 2756"/>
                  <a:gd name="T34" fmla="*/ 1104 w 1960"/>
                  <a:gd name="T35" fmla="*/ 1126 h 2756"/>
                  <a:gd name="T36" fmla="*/ 1165 w 1960"/>
                  <a:gd name="T37" fmla="*/ 1076 h 2756"/>
                  <a:gd name="T38" fmla="*/ 1216 w 1960"/>
                  <a:gd name="T39" fmla="*/ 1009 h 2756"/>
                  <a:gd name="T40" fmla="*/ 1253 w 1960"/>
                  <a:gd name="T41" fmla="*/ 928 h 2756"/>
                  <a:gd name="T42" fmla="*/ 1271 w 1960"/>
                  <a:gd name="T43" fmla="*/ 837 h 2756"/>
                  <a:gd name="T44" fmla="*/ 1274 w 1960"/>
                  <a:gd name="T45" fmla="*/ 139 h 2756"/>
                  <a:gd name="T46" fmla="*/ 1264 w 1960"/>
                  <a:gd name="T47" fmla="*/ 45 h 2756"/>
                  <a:gd name="T48" fmla="*/ 1322 w 1960"/>
                  <a:gd name="T49" fmla="*/ 22 h 2756"/>
                  <a:gd name="T50" fmla="*/ 1456 w 1960"/>
                  <a:gd name="T51" fmla="*/ 82 h 2756"/>
                  <a:gd name="T52" fmla="*/ 1578 w 1960"/>
                  <a:gd name="T53" fmla="*/ 160 h 2756"/>
                  <a:gd name="T54" fmla="*/ 1687 w 1960"/>
                  <a:gd name="T55" fmla="*/ 256 h 2756"/>
                  <a:gd name="T56" fmla="*/ 1779 w 1960"/>
                  <a:gd name="T57" fmla="*/ 367 h 2756"/>
                  <a:gd name="T58" fmla="*/ 1855 w 1960"/>
                  <a:gd name="T59" fmla="*/ 492 h 2756"/>
                  <a:gd name="T60" fmla="*/ 1912 w 1960"/>
                  <a:gd name="T61" fmla="*/ 628 h 2756"/>
                  <a:gd name="T62" fmla="*/ 1947 w 1960"/>
                  <a:gd name="T63" fmla="*/ 774 h 2756"/>
                  <a:gd name="T64" fmla="*/ 1960 w 1960"/>
                  <a:gd name="T65" fmla="*/ 927 h 2756"/>
                  <a:gd name="T66" fmla="*/ 1957 w 1960"/>
                  <a:gd name="T67" fmla="*/ 1872 h 2756"/>
                  <a:gd name="T68" fmla="*/ 1932 w 1960"/>
                  <a:gd name="T69" fmla="*/ 2024 h 2756"/>
                  <a:gd name="T70" fmla="*/ 1885 w 1960"/>
                  <a:gd name="T71" fmla="*/ 2166 h 2756"/>
                  <a:gd name="T72" fmla="*/ 1818 w 1960"/>
                  <a:gd name="T73" fmla="*/ 2300 h 2756"/>
                  <a:gd name="T74" fmla="*/ 1731 w 1960"/>
                  <a:gd name="T75" fmla="*/ 2419 h 2756"/>
                  <a:gd name="T76" fmla="*/ 1629 w 1960"/>
                  <a:gd name="T77" fmla="*/ 2524 h 2756"/>
                  <a:gd name="T78" fmla="*/ 1511 w 1960"/>
                  <a:gd name="T79" fmla="*/ 2611 h 2756"/>
                  <a:gd name="T80" fmla="*/ 1380 w 1960"/>
                  <a:gd name="T81" fmla="*/ 2680 h 2756"/>
                  <a:gd name="T82" fmla="*/ 1240 w 1960"/>
                  <a:gd name="T83" fmla="*/ 2727 h 2756"/>
                  <a:gd name="T84" fmla="*/ 1090 w 1960"/>
                  <a:gd name="T85" fmla="*/ 2753 h 2756"/>
                  <a:gd name="T86" fmla="*/ 946 w 1960"/>
                  <a:gd name="T87" fmla="*/ 2756 h 2756"/>
                  <a:gd name="T88" fmla="*/ 793 w 1960"/>
                  <a:gd name="T89" fmla="*/ 2743 h 2756"/>
                  <a:gd name="T90" fmla="*/ 648 w 1960"/>
                  <a:gd name="T91" fmla="*/ 2706 h 2756"/>
                  <a:gd name="T92" fmla="*/ 512 w 1960"/>
                  <a:gd name="T93" fmla="*/ 2648 h 2756"/>
                  <a:gd name="T94" fmla="*/ 388 w 1960"/>
                  <a:gd name="T95" fmla="*/ 2569 h 2756"/>
                  <a:gd name="T96" fmla="*/ 277 w 1960"/>
                  <a:gd name="T97" fmla="*/ 2473 h 2756"/>
                  <a:gd name="T98" fmla="*/ 183 w 1960"/>
                  <a:gd name="T99" fmla="*/ 2361 h 2756"/>
                  <a:gd name="T100" fmla="*/ 106 w 1960"/>
                  <a:gd name="T101" fmla="*/ 2234 h 2756"/>
                  <a:gd name="T102" fmla="*/ 48 w 1960"/>
                  <a:gd name="T103" fmla="*/ 2097 h 2756"/>
                  <a:gd name="T104" fmla="*/ 12 w 1960"/>
                  <a:gd name="T105" fmla="*/ 1949 h 2756"/>
                  <a:gd name="T106" fmla="*/ 0 w 1960"/>
                  <a:gd name="T107" fmla="*/ 1792 h 2756"/>
                  <a:gd name="T108" fmla="*/ 3 w 1960"/>
                  <a:gd name="T109" fmla="*/ 850 h 2756"/>
                  <a:gd name="T110" fmla="*/ 27 w 1960"/>
                  <a:gd name="T111" fmla="*/ 700 h 2756"/>
                  <a:gd name="T112" fmla="*/ 72 w 1960"/>
                  <a:gd name="T113" fmla="*/ 558 h 2756"/>
                  <a:gd name="T114" fmla="*/ 140 w 1960"/>
                  <a:gd name="T115" fmla="*/ 427 h 2756"/>
                  <a:gd name="T116" fmla="*/ 224 w 1960"/>
                  <a:gd name="T117" fmla="*/ 309 h 2756"/>
                  <a:gd name="T118" fmla="*/ 326 w 1960"/>
                  <a:gd name="T119" fmla="*/ 205 h 2756"/>
                  <a:gd name="T120" fmla="*/ 441 w 1960"/>
                  <a:gd name="T121" fmla="*/ 119 h 2756"/>
                  <a:gd name="T122" fmla="*/ 569 w 1960"/>
                  <a:gd name="T123" fmla="*/ 49 h 2756"/>
                  <a:gd name="T124" fmla="*/ 707 w 1960"/>
                  <a:gd name="T125" fmla="*/ 0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60" h="2756">
                    <a:moveTo>
                      <a:pt x="707" y="0"/>
                    </a:moveTo>
                    <a:lnTo>
                      <a:pt x="696" y="45"/>
                    </a:lnTo>
                    <a:lnTo>
                      <a:pt x="688" y="90"/>
                    </a:lnTo>
                    <a:lnTo>
                      <a:pt x="685" y="139"/>
                    </a:lnTo>
                    <a:lnTo>
                      <a:pt x="685" y="787"/>
                    </a:lnTo>
                    <a:lnTo>
                      <a:pt x="688" y="837"/>
                    </a:lnTo>
                    <a:lnTo>
                      <a:pt x="696" y="884"/>
                    </a:lnTo>
                    <a:lnTo>
                      <a:pt x="707" y="928"/>
                    </a:lnTo>
                    <a:lnTo>
                      <a:pt x="724" y="970"/>
                    </a:lnTo>
                    <a:lnTo>
                      <a:pt x="744" y="1009"/>
                    </a:lnTo>
                    <a:lnTo>
                      <a:pt x="767" y="1044"/>
                    </a:lnTo>
                    <a:lnTo>
                      <a:pt x="794" y="1076"/>
                    </a:lnTo>
                    <a:lnTo>
                      <a:pt x="823" y="1103"/>
                    </a:lnTo>
                    <a:lnTo>
                      <a:pt x="856" y="1126"/>
                    </a:lnTo>
                    <a:lnTo>
                      <a:pt x="890" y="1142"/>
                    </a:lnTo>
                    <a:lnTo>
                      <a:pt x="927" y="1154"/>
                    </a:lnTo>
                    <a:lnTo>
                      <a:pt x="926" y="1156"/>
                    </a:lnTo>
                    <a:lnTo>
                      <a:pt x="925" y="1158"/>
                    </a:lnTo>
                    <a:lnTo>
                      <a:pt x="925" y="1161"/>
                    </a:lnTo>
                    <a:lnTo>
                      <a:pt x="925" y="1683"/>
                    </a:lnTo>
                    <a:lnTo>
                      <a:pt x="928" y="1700"/>
                    </a:lnTo>
                    <a:lnTo>
                      <a:pt x="936" y="1715"/>
                    </a:lnTo>
                    <a:lnTo>
                      <a:pt x="947" y="1727"/>
                    </a:lnTo>
                    <a:lnTo>
                      <a:pt x="963" y="1735"/>
                    </a:lnTo>
                    <a:lnTo>
                      <a:pt x="979" y="1738"/>
                    </a:lnTo>
                    <a:lnTo>
                      <a:pt x="997" y="1735"/>
                    </a:lnTo>
                    <a:lnTo>
                      <a:pt x="1012" y="1728"/>
                    </a:lnTo>
                    <a:lnTo>
                      <a:pt x="1024" y="1715"/>
                    </a:lnTo>
                    <a:lnTo>
                      <a:pt x="1031" y="1700"/>
                    </a:lnTo>
                    <a:lnTo>
                      <a:pt x="1034" y="1683"/>
                    </a:lnTo>
                    <a:lnTo>
                      <a:pt x="1034" y="1161"/>
                    </a:lnTo>
                    <a:lnTo>
                      <a:pt x="1033" y="1158"/>
                    </a:lnTo>
                    <a:lnTo>
                      <a:pt x="1033" y="1156"/>
                    </a:lnTo>
                    <a:lnTo>
                      <a:pt x="1032" y="1154"/>
                    </a:lnTo>
                    <a:lnTo>
                      <a:pt x="1070" y="1142"/>
                    </a:lnTo>
                    <a:lnTo>
                      <a:pt x="1104" y="1126"/>
                    </a:lnTo>
                    <a:lnTo>
                      <a:pt x="1136" y="1103"/>
                    </a:lnTo>
                    <a:lnTo>
                      <a:pt x="1165" y="1076"/>
                    </a:lnTo>
                    <a:lnTo>
                      <a:pt x="1192" y="1044"/>
                    </a:lnTo>
                    <a:lnTo>
                      <a:pt x="1216" y="1009"/>
                    </a:lnTo>
                    <a:lnTo>
                      <a:pt x="1236" y="970"/>
                    </a:lnTo>
                    <a:lnTo>
                      <a:pt x="1253" y="928"/>
                    </a:lnTo>
                    <a:lnTo>
                      <a:pt x="1264" y="884"/>
                    </a:lnTo>
                    <a:lnTo>
                      <a:pt x="1271" y="837"/>
                    </a:lnTo>
                    <a:lnTo>
                      <a:pt x="1274" y="787"/>
                    </a:lnTo>
                    <a:lnTo>
                      <a:pt x="1274" y="139"/>
                    </a:lnTo>
                    <a:lnTo>
                      <a:pt x="1271" y="90"/>
                    </a:lnTo>
                    <a:lnTo>
                      <a:pt x="1264" y="45"/>
                    </a:lnTo>
                    <a:lnTo>
                      <a:pt x="1251" y="0"/>
                    </a:lnTo>
                    <a:lnTo>
                      <a:pt x="1322" y="22"/>
                    </a:lnTo>
                    <a:lnTo>
                      <a:pt x="1391" y="49"/>
                    </a:lnTo>
                    <a:lnTo>
                      <a:pt x="1456" y="82"/>
                    </a:lnTo>
                    <a:lnTo>
                      <a:pt x="1518" y="119"/>
                    </a:lnTo>
                    <a:lnTo>
                      <a:pt x="1578" y="160"/>
                    </a:lnTo>
                    <a:lnTo>
                      <a:pt x="1634" y="205"/>
                    </a:lnTo>
                    <a:lnTo>
                      <a:pt x="1687" y="256"/>
                    </a:lnTo>
                    <a:lnTo>
                      <a:pt x="1734" y="309"/>
                    </a:lnTo>
                    <a:lnTo>
                      <a:pt x="1779" y="367"/>
                    </a:lnTo>
                    <a:lnTo>
                      <a:pt x="1820" y="427"/>
                    </a:lnTo>
                    <a:lnTo>
                      <a:pt x="1855" y="492"/>
                    </a:lnTo>
                    <a:lnTo>
                      <a:pt x="1886" y="558"/>
                    </a:lnTo>
                    <a:lnTo>
                      <a:pt x="1912" y="628"/>
                    </a:lnTo>
                    <a:lnTo>
                      <a:pt x="1933" y="700"/>
                    </a:lnTo>
                    <a:lnTo>
                      <a:pt x="1947" y="774"/>
                    </a:lnTo>
                    <a:lnTo>
                      <a:pt x="1957" y="850"/>
                    </a:lnTo>
                    <a:lnTo>
                      <a:pt x="1960" y="927"/>
                    </a:lnTo>
                    <a:lnTo>
                      <a:pt x="1960" y="1792"/>
                    </a:lnTo>
                    <a:lnTo>
                      <a:pt x="1957" y="1872"/>
                    </a:lnTo>
                    <a:lnTo>
                      <a:pt x="1947" y="1949"/>
                    </a:lnTo>
                    <a:lnTo>
                      <a:pt x="1932" y="2024"/>
                    </a:lnTo>
                    <a:lnTo>
                      <a:pt x="1911" y="2097"/>
                    </a:lnTo>
                    <a:lnTo>
                      <a:pt x="1885" y="2166"/>
                    </a:lnTo>
                    <a:lnTo>
                      <a:pt x="1854" y="2234"/>
                    </a:lnTo>
                    <a:lnTo>
                      <a:pt x="1818" y="2300"/>
                    </a:lnTo>
                    <a:lnTo>
                      <a:pt x="1777" y="2361"/>
                    </a:lnTo>
                    <a:lnTo>
                      <a:pt x="1731" y="2419"/>
                    </a:lnTo>
                    <a:lnTo>
                      <a:pt x="1682" y="2473"/>
                    </a:lnTo>
                    <a:lnTo>
                      <a:pt x="1629" y="2524"/>
                    </a:lnTo>
                    <a:lnTo>
                      <a:pt x="1571" y="2569"/>
                    </a:lnTo>
                    <a:lnTo>
                      <a:pt x="1511" y="2611"/>
                    </a:lnTo>
                    <a:lnTo>
                      <a:pt x="1447" y="2648"/>
                    </a:lnTo>
                    <a:lnTo>
                      <a:pt x="1380" y="2680"/>
                    </a:lnTo>
                    <a:lnTo>
                      <a:pt x="1312" y="2706"/>
                    </a:lnTo>
                    <a:lnTo>
                      <a:pt x="1240" y="2727"/>
                    </a:lnTo>
                    <a:lnTo>
                      <a:pt x="1166" y="2743"/>
                    </a:lnTo>
                    <a:lnTo>
                      <a:pt x="1090" y="2753"/>
                    </a:lnTo>
                    <a:lnTo>
                      <a:pt x="1014" y="2756"/>
                    </a:lnTo>
                    <a:lnTo>
                      <a:pt x="946" y="2756"/>
                    </a:lnTo>
                    <a:lnTo>
                      <a:pt x="869" y="2753"/>
                    </a:lnTo>
                    <a:lnTo>
                      <a:pt x="793" y="2743"/>
                    </a:lnTo>
                    <a:lnTo>
                      <a:pt x="720" y="2727"/>
                    </a:lnTo>
                    <a:lnTo>
                      <a:pt x="648" y="2706"/>
                    </a:lnTo>
                    <a:lnTo>
                      <a:pt x="578" y="2680"/>
                    </a:lnTo>
                    <a:lnTo>
                      <a:pt x="512" y="2648"/>
                    </a:lnTo>
                    <a:lnTo>
                      <a:pt x="449" y="2611"/>
                    </a:lnTo>
                    <a:lnTo>
                      <a:pt x="388" y="2569"/>
                    </a:lnTo>
                    <a:lnTo>
                      <a:pt x="331" y="2524"/>
                    </a:lnTo>
                    <a:lnTo>
                      <a:pt x="277" y="2473"/>
                    </a:lnTo>
                    <a:lnTo>
                      <a:pt x="228" y="2419"/>
                    </a:lnTo>
                    <a:lnTo>
                      <a:pt x="183" y="2361"/>
                    </a:lnTo>
                    <a:lnTo>
                      <a:pt x="142" y="2300"/>
                    </a:lnTo>
                    <a:lnTo>
                      <a:pt x="106" y="2234"/>
                    </a:lnTo>
                    <a:lnTo>
                      <a:pt x="75" y="2166"/>
                    </a:lnTo>
                    <a:lnTo>
                      <a:pt x="48" y="2097"/>
                    </a:lnTo>
                    <a:lnTo>
                      <a:pt x="27" y="2024"/>
                    </a:lnTo>
                    <a:lnTo>
                      <a:pt x="12" y="1949"/>
                    </a:lnTo>
                    <a:lnTo>
                      <a:pt x="3" y="1872"/>
                    </a:lnTo>
                    <a:lnTo>
                      <a:pt x="0" y="1792"/>
                    </a:lnTo>
                    <a:lnTo>
                      <a:pt x="0" y="927"/>
                    </a:lnTo>
                    <a:lnTo>
                      <a:pt x="3" y="850"/>
                    </a:lnTo>
                    <a:lnTo>
                      <a:pt x="11" y="774"/>
                    </a:lnTo>
                    <a:lnTo>
                      <a:pt x="27" y="700"/>
                    </a:lnTo>
                    <a:lnTo>
                      <a:pt x="48" y="628"/>
                    </a:lnTo>
                    <a:lnTo>
                      <a:pt x="72" y="558"/>
                    </a:lnTo>
                    <a:lnTo>
                      <a:pt x="104" y="492"/>
                    </a:lnTo>
                    <a:lnTo>
                      <a:pt x="140" y="427"/>
                    </a:lnTo>
                    <a:lnTo>
                      <a:pt x="179" y="367"/>
                    </a:lnTo>
                    <a:lnTo>
                      <a:pt x="224" y="309"/>
                    </a:lnTo>
                    <a:lnTo>
                      <a:pt x="273" y="256"/>
                    </a:lnTo>
                    <a:lnTo>
                      <a:pt x="326" y="205"/>
                    </a:lnTo>
                    <a:lnTo>
                      <a:pt x="382" y="160"/>
                    </a:lnTo>
                    <a:lnTo>
                      <a:pt x="441" y="119"/>
                    </a:lnTo>
                    <a:lnTo>
                      <a:pt x="504" y="82"/>
                    </a:lnTo>
                    <a:lnTo>
                      <a:pt x="569" y="49"/>
                    </a:lnTo>
                    <a:lnTo>
                      <a:pt x="638" y="22"/>
                    </a:lnTo>
                    <a:lnTo>
                      <a:pt x="707" y="0"/>
                    </a:lnTo>
                    <a:close/>
                  </a:path>
                </a:pathLst>
              </a:custGeom>
              <a:grpFill/>
              <a:ln w="0">
                <a:noFill/>
                <a:prstDash val="solid"/>
                <a:round/>
              </a:ln>
            </p:spPr>
            <p:txBody>
              <a:bodyPr vert="horz" wrap="square" lIns="91419" tIns="45709" rIns="91419" bIns="45709" numCol="1" anchor="t" anchorCtr="0" compatLnSpc="1"/>
              <a:lstStyle/>
              <a:p>
                <a:pPr defTabSz="913765"/>
                <a:endParaRPr lang="zh-CN" altLang="en-US">
                  <a:solidFill>
                    <a:srgbClr val="000000"/>
                  </a:solidFill>
                  <a:latin typeface="思源黑体 CN Normal" panose="020B0400000000000000" charset="-122"/>
                  <a:ea typeface="思源黑体 CN Normal" panose="020B0400000000000000" charset="-122"/>
                  <a:cs typeface="+mn-lt"/>
                </a:endParaRPr>
              </a:p>
            </p:txBody>
          </p:sp>
        </p:grpSp>
        <p:grpSp>
          <p:nvGrpSpPr>
            <p:cNvPr id="39" name="Group 24"/>
            <p:cNvGrpSpPr>
              <a:grpSpLocks noChangeAspect="1"/>
            </p:cNvGrpSpPr>
            <p:nvPr/>
          </p:nvGrpSpPr>
          <p:grpSpPr bwMode="auto">
            <a:xfrm>
              <a:off x="15647" y="4415"/>
              <a:ext cx="680" cy="682"/>
              <a:chOff x="6350" y="1467"/>
              <a:chExt cx="272" cy="273"/>
            </a:xfrm>
            <a:solidFill>
              <a:schemeClr val="bg1"/>
            </a:solidFill>
          </p:grpSpPr>
          <p:sp>
            <p:nvSpPr>
              <p:cNvPr id="40" name="图形"/>
              <p:cNvSpPr/>
              <p:nvPr/>
            </p:nvSpPr>
            <p:spPr bwMode="auto">
              <a:xfrm>
                <a:off x="6350" y="1467"/>
                <a:ext cx="272" cy="273"/>
              </a:xfrm>
              <a:custGeom>
                <a:avLst/>
                <a:gdLst>
                  <a:gd name="T0" fmla="*/ 379 w 3536"/>
                  <a:gd name="T1" fmla="*/ 13 h 3549"/>
                  <a:gd name="T2" fmla="*/ 489 w 3536"/>
                  <a:gd name="T3" fmla="*/ 72 h 3549"/>
                  <a:gd name="T4" fmla="*/ 563 w 3536"/>
                  <a:gd name="T5" fmla="*/ 171 h 3549"/>
                  <a:gd name="T6" fmla="*/ 589 w 3536"/>
                  <a:gd name="T7" fmla="*/ 296 h 3549"/>
                  <a:gd name="T8" fmla="*/ 618 w 3536"/>
                  <a:gd name="T9" fmla="*/ 555 h 3549"/>
                  <a:gd name="T10" fmla="*/ 699 w 3536"/>
                  <a:gd name="T11" fmla="*/ 794 h 3549"/>
                  <a:gd name="T12" fmla="*/ 827 w 3536"/>
                  <a:gd name="T13" fmla="*/ 1008 h 3549"/>
                  <a:gd name="T14" fmla="*/ 995 w 3536"/>
                  <a:gd name="T15" fmla="*/ 1188 h 3549"/>
                  <a:gd name="T16" fmla="*/ 1198 w 3536"/>
                  <a:gd name="T17" fmla="*/ 1331 h 3549"/>
                  <a:gd name="T18" fmla="*/ 1428 w 3536"/>
                  <a:gd name="T19" fmla="*/ 1428 h 3549"/>
                  <a:gd name="T20" fmla="*/ 1680 w 3536"/>
                  <a:gd name="T21" fmla="*/ 1476 h 3549"/>
                  <a:gd name="T22" fmla="*/ 1981 w 3536"/>
                  <a:gd name="T23" fmla="*/ 1492 h 3549"/>
                  <a:gd name="T24" fmla="*/ 2287 w 3536"/>
                  <a:gd name="T25" fmla="*/ 1557 h 3549"/>
                  <a:gd name="T26" fmla="*/ 2571 w 3536"/>
                  <a:gd name="T27" fmla="*/ 1672 h 3549"/>
                  <a:gd name="T28" fmla="*/ 2828 w 3536"/>
                  <a:gd name="T29" fmla="*/ 1834 h 3549"/>
                  <a:gd name="T30" fmla="*/ 3053 w 3536"/>
                  <a:gd name="T31" fmla="*/ 2035 h 3549"/>
                  <a:gd name="T32" fmla="*/ 3240 w 3536"/>
                  <a:gd name="T33" fmla="*/ 2272 h 3549"/>
                  <a:gd name="T34" fmla="*/ 3387 w 3536"/>
                  <a:gd name="T35" fmla="*/ 2540 h 3549"/>
                  <a:gd name="T36" fmla="*/ 3486 w 3536"/>
                  <a:gd name="T37" fmla="*/ 2833 h 3549"/>
                  <a:gd name="T38" fmla="*/ 3533 w 3536"/>
                  <a:gd name="T39" fmla="*/ 3146 h 3549"/>
                  <a:gd name="T40" fmla="*/ 3523 w 3536"/>
                  <a:gd name="T41" fmla="*/ 3338 h 3549"/>
                  <a:gd name="T42" fmla="*/ 3464 w 3536"/>
                  <a:gd name="T43" fmla="*/ 3447 h 3549"/>
                  <a:gd name="T44" fmla="*/ 3366 w 3536"/>
                  <a:gd name="T45" fmla="*/ 3521 h 3549"/>
                  <a:gd name="T46" fmla="*/ 3241 w 3536"/>
                  <a:gd name="T47" fmla="*/ 3549 h 3549"/>
                  <a:gd name="T48" fmla="*/ 3117 w 3536"/>
                  <a:gd name="T49" fmla="*/ 3521 h 3549"/>
                  <a:gd name="T50" fmla="*/ 3018 w 3536"/>
                  <a:gd name="T51" fmla="*/ 3447 h 3549"/>
                  <a:gd name="T52" fmla="*/ 2960 w 3536"/>
                  <a:gd name="T53" fmla="*/ 3338 h 3549"/>
                  <a:gd name="T54" fmla="*/ 2943 w 3536"/>
                  <a:gd name="T55" fmla="*/ 3165 h 3549"/>
                  <a:gd name="T56" fmla="*/ 2896 w 3536"/>
                  <a:gd name="T57" fmla="*/ 2912 h 3549"/>
                  <a:gd name="T58" fmla="*/ 2799 w 3536"/>
                  <a:gd name="T59" fmla="*/ 2681 h 3549"/>
                  <a:gd name="T60" fmla="*/ 2657 w 3536"/>
                  <a:gd name="T61" fmla="*/ 2478 h 3549"/>
                  <a:gd name="T62" fmla="*/ 2477 w 3536"/>
                  <a:gd name="T63" fmla="*/ 2309 h 3549"/>
                  <a:gd name="T64" fmla="*/ 2264 w 3536"/>
                  <a:gd name="T65" fmla="*/ 2180 h 3549"/>
                  <a:gd name="T66" fmla="*/ 2026 w 3536"/>
                  <a:gd name="T67" fmla="*/ 2098 h 3549"/>
                  <a:gd name="T68" fmla="*/ 1768 w 3536"/>
                  <a:gd name="T69" fmla="*/ 2070 h 3549"/>
                  <a:gd name="T70" fmla="*/ 1451 w 3536"/>
                  <a:gd name="T71" fmla="*/ 2041 h 3549"/>
                  <a:gd name="T72" fmla="*/ 1152 w 3536"/>
                  <a:gd name="T73" fmla="*/ 1959 h 3549"/>
                  <a:gd name="T74" fmla="*/ 876 w 3536"/>
                  <a:gd name="T75" fmla="*/ 1827 h 3549"/>
                  <a:gd name="T76" fmla="*/ 630 w 3536"/>
                  <a:gd name="T77" fmla="*/ 1652 h 3549"/>
                  <a:gd name="T78" fmla="*/ 417 w 3536"/>
                  <a:gd name="T79" fmla="*/ 1438 h 3549"/>
                  <a:gd name="T80" fmla="*/ 242 w 3536"/>
                  <a:gd name="T81" fmla="*/ 1191 h 3549"/>
                  <a:gd name="T82" fmla="*/ 110 w 3536"/>
                  <a:gd name="T83" fmla="*/ 914 h 3549"/>
                  <a:gd name="T84" fmla="*/ 29 w 3536"/>
                  <a:gd name="T85" fmla="*/ 614 h 3549"/>
                  <a:gd name="T86" fmla="*/ 0 w 3536"/>
                  <a:gd name="T87" fmla="*/ 296 h 3549"/>
                  <a:gd name="T88" fmla="*/ 28 w 3536"/>
                  <a:gd name="T89" fmla="*/ 171 h 3549"/>
                  <a:gd name="T90" fmla="*/ 102 w 3536"/>
                  <a:gd name="T91" fmla="*/ 72 h 3549"/>
                  <a:gd name="T92" fmla="*/ 210 w 3536"/>
                  <a:gd name="T93" fmla="*/ 13 h 3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6" h="3549">
                    <a:moveTo>
                      <a:pt x="295" y="0"/>
                    </a:moveTo>
                    <a:lnTo>
                      <a:pt x="339" y="3"/>
                    </a:lnTo>
                    <a:lnTo>
                      <a:pt x="379" y="13"/>
                    </a:lnTo>
                    <a:lnTo>
                      <a:pt x="419" y="28"/>
                    </a:lnTo>
                    <a:lnTo>
                      <a:pt x="455" y="47"/>
                    </a:lnTo>
                    <a:lnTo>
                      <a:pt x="489" y="72"/>
                    </a:lnTo>
                    <a:lnTo>
                      <a:pt x="518" y="102"/>
                    </a:lnTo>
                    <a:lnTo>
                      <a:pt x="542" y="134"/>
                    </a:lnTo>
                    <a:lnTo>
                      <a:pt x="563" y="171"/>
                    </a:lnTo>
                    <a:lnTo>
                      <a:pt x="576" y="211"/>
                    </a:lnTo>
                    <a:lnTo>
                      <a:pt x="586" y="252"/>
                    </a:lnTo>
                    <a:lnTo>
                      <a:pt x="589" y="296"/>
                    </a:lnTo>
                    <a:lnTo>
                      <a:pt x="593" y="384"/>
                    </a:lnTo>
                    <a:lnTo>
                      <a:pt x="602" y="470"/>
                    </a:lnTo>
                    <a:lnTo>
                      <a:pt x="618" y="555"/>
                    </a:lnTo>
                    <a:lnTo>
                      <a:pt x="640" y="637"/>
                    </a:lnTo>
                    <a:lnTo>
                      <a:pt x="666" y="717"/>
                    </a:lnTo>
                    <a:lnTo>
                      <a:pt x="699" y="794"/>
                    </a:lnTo>
                    <a:lnTo>
                      <a:pt x="737" y="868"/>
                    </a:lnTo>
                    <a:lnTo>
                      <a:pt x="780" y="940"/>
                    </a:lnTo>
                    <a:lnTo>
                      <a:pt x="827" y="1008"/>
                    </a:lnTo>
                    <a:lnTo>
                      <a:pt x="879" y="1071"/>
                    </a:lnTo>
                    <a:lnTo>
                      <a:pt x="935" y="1132"/>
                    </a:lnTo>
                    <a:lnTo>
                      <a:pt x="995" y="1188"/>
                    </a:lnTo>
                    <a:lnTo>
                      <a:pt x="1059" y="1240"/>
                    </a:lnTo>
                    <a:lnTo>
                      <a:pt x="1127" y="1288"/>
                    </a:lnTo>
                    <a:lnTo>
                      <a:pt x="1198" y="1331"/>
                    </a:lnTo>
                    <a:lnTo>
                      <a:pt x="1272" y="1369"/>
                    </a:lnTo>
                    <a:lnTo>
                      <a:pt x="1348" y="1401"/>
                    </a:lnTo>
                    <a:lnTo>
                      <a:pt x="1428" y="1428"/>
                    </a:lnTo>
                    <a:lnTo>
                      <a:pt x="1510" y="1451"/>
                    </a:lnTo>
                    <a:lnTo>
                      <a:pt x="1594" y="1466"/>
                    </a:lnTo>
                    <a:lnTo>
                      <a:pt x="1680" y="1476"/>
                    </a:lnTo>
                    <a:lnTo>
                      <a:pt x="1768" y="1479"/>
                    </a:lnTo>
                    <a:lnTo>
                      <a:pt x="1875" y="1482"/>
                    </a:lnTo>
                    <a:lnTo>
                      <a:pt x="1981" y="1492"/>
                    </a:lnTo>
                    <a:lnTo>
                      <a:pt x="2085" y="1508"/>
                    </a:lnTo>
                    <a:lnTo>
                      <a:pt x="2187" y="1529"/>
                    </a:lnTo>
                    <a:lnTo>
                      <a:pt x="2287" y="1557"/>
                    </a:lnTo>
                    <a:lnTo>
                      <a:pt x="2384" y="1590"/>
                    </a:lnTo>
                    <a:lnTo>
                      <a:pt x="2478" y="1628"/>
                    </a:lnTo>
                    <a:lnTo>
                      <a:pt x="2571" y="1672"/>
                    </a:lnTo>
                    <a:lnTo>
                      <a:pt x="2660" y="1722"/>
                    </a:lnTo>
                    <a:lnTo>
                      <a:pt x="2745" y="1776"/>
                    </a:lnTo>
                    <a:lnTo>
                      <a:pt x="2828" y="1834"/>
                    </a:lnTo>
                    <a:lnTo>
                      <a:pt x="2906" y="1897"/>
                    </a:lnTo>
                    <a:lnTo>
                      <a:pt x="2981" y="1964"/>
                    </a:lnTo>
                    <a:lnTo>
                      <a:pt x="3053" y="2035"/>
                    </a:lnTo>
                    <a:lnTo>
                      <a:pt x="3119" y="2111"/>
                    </a:lnTo>
                    <a:lnTo>
                      <a:pt x="3182" y="2190"/>
                    </a:lnTo>
                    <a:lnTo>
                      <a:pt x="3240" y="2272"/>
                    </a:lnTo>
                    <a:lnTo>
                      <a:pt x="3294" y="2358"/>
                    </a:lnTo>
                    <a:lnTo>
                      <a:pt x="3343" y="2448"/>
                    </a:lnTo>
                    <a:lnTo>
                      <a:pt x="3387" y="2540"/>
                    </a:lnTo>
                    <a:lnTo>
                      <a:pt x="3426" y="2635"/>
                    </a:lnTo>
                    <a:lnTo>
                      <a:pt x="3458" y="2733"/>
                    </a:lnTo>
                    <a:lnTo>
                      <a:pt x="3486" y="2833"/>
                    </a:lnTo>
                    <a:lnTo>
                      <a:pt x="3507" y="2935"/>
                    </a:lnTo>
                    <a:lnTo>
                      <a:pt x="3523" y="3039"/>
                    </a:lnTo>
                    <a:lnTo>
                      <a:pt x="3533" y="3146"/>
                    </a:lnTo>
                    <a:lnTo>
                      <a:pt x="3536" y="3253"/>
                    </a:lnTo>
                    <a:lnTo>
                      <a:pt x="3533" y="3297"/>
                    </a:lnTo>
                    <a:lnTo>
                      <a:pt x="3523" y="3338"/>
                    </a:lnTo>
                    <a:lnTo>
                      <a:pt x="3508" y="3378"/>
                    </a:lnTo>
                    <a:lnTo>
                      <a:pt x="3489" y="3415"/>
                    </a:lnTo>
                    <a:lnTo>
                      <a:pt x="3464" y="3447"/>
                    </a:lnTo>
                    <a:lnTo>
                      <a:pt x="3434" y="3477"/>
                    </a:lnTo>
                    <a:lnTo>
                      <a:pt x="3402" y="3502"/>
                    </a:lnTo>
                    <a:lnTo>
                      <a:pt x="3366" y="3521"/>
                    </a:lnTo>
                    <a:lnTo>
                      <a:pt x="3326" y="3536"/>
                    </a:lnTo>
                    <a:lnTo>
                      <a:pt x="3285" y="3546"/>
                    </a:lnTo>
                    <a:lnTo>
                      <a:pt x="3241" y="3549"/>
                    </a:lnTo>
                    <a:lnTo>
                      <a:pt x="3197" y="3546"/>
                    </a:lnTo>
                    <a:lnTo>
                      <a:pt x="3157" y="3536"/>
                    </a:lnTo>
                    <a:lnTo>
                      <a:pt x="3117" y="3521"/>
                    </a:lnTo>
                    <a:lnTo>
                      <a:pt x="3081" y="3502"/>
                    </a:lnTo>
                    <a:lnTo>
                      <a:pt x="3047" y="3477"/>
                    </a:lnTo>
                    <a:lnTo>
                      <a:pt x="3018" y="3447"/>
                    </a:lnTo>
                    <a:lnTo>
                      <a:pt x="2994" y="3415"/>
                    </a:lnTo>
                    <a:lnTo>
                      <a:pt x="2973" y="3378"/>
                    </a:lnTo>
                    <a:lnTo>
                      <a:pt x="2960" y="3338"/>
                    </a:lnTo>
                    <a:lnTo>
                      <a:pt x="2950" y="3297"/>
                    </a:lnTo>
                    <a:lnTo>
                      <a:pt x="2947" y="3253"/>
                    </a:lnTo>
                    <a:lnTo>
                      <a:pt x="2943" y="3165"/>
                    </a:lnTo>
                    <a:lnTo>
                      <a:pt x="2934" y="3079"/>
                    </a:lnTo>
                    <a:lnTo>
                      <a:pt x="2918" y="2994"/>
                    </a:lnTo>
                    <a:lnTo>
                      <a:pt x="2896" y="2912"/>
                    </a:lnTo>
                    <a:lnTo>
                      <a:pt x="2870" y="2832"/>
                    </a:lnTo>
                    <a:lnTo>
                      <a:pt x="2837" y="2755"/>
                    </a:lnTo>
                    <a:lnTo>
                      <a:pt x="2799" y="2681"/>
                    </a:lnTo>
                    <a:lnTo>
                      <a:pt x="2756" y="2609"/>
                    </a:lnTo>
                    <a:lnTo>
                      <a:pt x="2709" y="2541"/>
                    </a:lnTo>
                    <a:lnTo>
                      <a:pt x="2657" y="2478"/>
                    </a:lnTo>
                    <a:lnTo>
                      <a:pt x="2601" y="2417"/>
                    </a:lnTo>
                    <a:lnTo>
                      <a:pt x="2541" y="2361"/>
                    </a:lnTo>
                    <a:lnTo>
                      <a:pt x="2477" y="2309"/>
                    </a:lnTo>
                    <a:lnTo>
                      <a:pt x="2409" y="2261"/>
                    </a:lnTo>
                    <a:lnTo>
                      <a:pt x="2338" y="2218"/>
                    </a:lnTo>
                    <a:lnTo>
                      <a:pt x="2264" y="2180"/>
                    </a:lnTo>
                    <a:lnTo>
                      <a:pt x="2188" y="2148"/>
                    </a:lnTo>
                    <a:lnTo>
                      <a:pt x="2108" y="2121"/>
                    </a:lnTo>
                    <a:lnTo>
                      <a:pt x="2026" y="2098"/>
                    </a:lnTo>
                    <a:lnTo>
                      <a:pt x="1942" y="2083"/>
                    </a:lnTo>
                    <a:lnTo>
                      <a:pt x="1856" y="2073"/>
                    </a:lnTo>
                    <a:lnTo>
                      <a:pt x="1768" y="2070"/>
                    </a:lnTo>
                    <a:lnTo>
                      <a:pt x="1661" y="2067"/>
                    </a:lnTo>
                    <a:lnTo>
                      <a:pt x="1555" y="2057"/>
                    </a:lnTo>
                    <a:lnTo>
                      <a:pt x="1451" y="2041"/>
                    </a:lnTo>
                    <a:lnTo>
                      <a:pt x="1349" y="2020"/>
                    </a:lnTo>
                    <a:lnTo>
                      <a:pt x="1249" y="1992"/>
                    </a:lnTo>
                    <a:lnTo>
                      <a:pt x="1152" y="1959"/>
                    </a:lnTo>
                    <a:lnTo>
                      <a:pt x="1058" y="1921"/>
                    </a:lnTo>
                    <a:lnTo>
                      <a:pt x="965" y="1877"/>
                    </a:lnTo>
                    <a:lnTo>
                      <a:pt x="876" y="1827"/>
                    </a:lnTo>
                    <a:lnTo>
                      <a:pt x="791" y="1773"/>
                    </a:lnTo>
                    <a:lnTo>
                      <a:pt x="708" y="1715"/>
                    </a:lnTo>
                    <a:lnTo>
                      <a:pt x="630" y="1652"/>
                    </a:lnTo>
                    <a:lnTo>
                      <a:pt x="555" y="1585"/>
                    </a:lnTo>
                    <a:lnTo>
                      <a:pt x="483" y="1514"/>
                    </a:lnTo>
                    <a:lnTo>
                      <a:pt x="417" y="1438"/>
                    </a:lnTo>
                    <a:lnTo>
                      <a:pt x="354" y="1359"/>
                    </a:lnTo>
                    <a:lnTo>
                      <a:pt x="296" y="1277"/>
                    </a:lnTo>
                    <a:lnTo>
                      <a:pt x="242" y="1191"/>
                    </a:lnTo>
                    <a:lnTo>
                      <a:pt x="193" y="1101"/>
                    </a:lnTo>
                    <a:lnTo>
                      <a:pt x="149" y="1009"/>
                    </a:lnTo>
                    <a:lnTo>
                      <a:pt x="110" y="914"/>
                    </a:lnTo>
                    <a:lnTo>
                      <a:pt x="78" y="816"/>
                    </a:lnTo>
                    <a:lnTo>
                      <a:pt x="50" y="716"/>
                    </a:lnTo>
                    <a:lnTo>
                      <a:pt x="29" y="614"/>
                    </a:lnTo>
                    <a:lnTo>
                      <a:pt x="13" y="510"/>
                    </a:lnTo>
                    <a:lnTo>
                      <a:pt x="3" y="403"/>
                    </a:lnTo>
                    <a:lnTo>
                      <a:pt x="0" y="296"/>
                    </a:lnTo>
                    <a:lnTo>
                      <a:pt x="3" y="252"/>
                    </a:lnTo>
                    <a:lnTo>
                      <a:pt x="13" y="211"/>
                    </a:lnTo>
                    <a:lnTo>
                      <a:pt x="28" y="171"/>
                    </a:lnTo>
                    <a:lnTo>
                      <a:pt x="47" y="134"/>
                    </a:lnTo>
                    <a:lnTo>
                      <a:pt x="72" y="102"/>
                    </a:lnTo>
                    <a:lnTo>
                      <a:pt x="102" y="72"/>
                    </a:lnTo>
                    <a:lnTo>
                      <a:pt x="134" y="47"/>
                    </a:lnTo>
                    <a:lnTo>
                      <a:pt x="170" y="28"/>
                    </a:lnTo>
                    <a:lnTo>
                      <a:pt x="210" y="13"/>
                    </a:lnTo>
                    <a:lnTo>
                      <a:pt x="251" y="3"/>
                    </a:lnTo>
                    <a:lnTo>
                      <a:pt x="295" y="0"/>
                    </a:lnTo>
                    <a:close/>
                  </a:path>
                </a:pathLst>
              </a:custGeom>
              <a:grpFill/>
              <a:ln w="0">
                <a:noFill/>
                <a:prstDash val="solid"/>
                <a:round/>
              </a:ln>
            </p:spPr>
            <p:txBody>
              <a:bodyPr vert="horz" wrap="square" lIns="91419" tIns="45709" rIns="91419" bIns="45709" numCol="1" anchor="t" anchorCtr="0" compatLnSpc="1"/>
              <a:lstStyle/>
              <a:p>
                <a:pPr defTabSz="913765"/>
                <a:endParaRPr lang="zh-CN" altLang="en-US">
                  <a:solidFill>
                    <a:srgbClr val="000000"/>
                  </a:solidFill>
                  <a:latin typeface="思源黑体 CN Normal" panose="020B0400000000000000" charset="-122"/>
                  <a:ea typeface="思源黑体 CN Normal" panose="020B0400000000000000" charset="-122"/>
                  <a:cs typeface="+mn-lt"/>
                </a:endParaRPr>
              </a:p>
            </p:txBody>
          </p:sp>
          <p:sp>
            <p:nvSpPr>
              <p:cNvPr id="41" name="图形"/>
              <p:cNvSpPr/>
              <p:nvPr/>
            </p:nvSpPr>
            <p:spPr bwMode="auto">
              <a:xfrm>
                <a:off x="6350" y="1613"/>
                <a:ext cx="211" cy="127"/>
              </a:xfrm>
              <a:custGeom>
                <a:avLst/>
                <a:gdLst>
                  <a:gd name="T0" fmla="*/ 709 w 2746"/>
                  <a:gd name="T1" fmla="*/ 55 h 1650"/>
                  <a:gd name="T2" fmla="*/ 879 w 2746"/>
                  <a:gd name="T3" fmla="*/ 152 h 1650"/>
                  <a:gd name="T4" fmla="*/ 1058 w 2746"/>
                  <a:gd name="T5" fmla="*/ 233 h 1650"/>
                  <a:gd name="T6" fmla="*/ 1245 w 2746"/>
                  <a:gd name="T7" fmla="*/ 295 h 1650"/>
                  <a:gd name="T8" fmla="*/ 1112 w 2746"/>
                  <a:gd name="T9" fmla="*/ 373 h 1650"/>
                  <a:gd name="T10" fmla="*/ 990 w 2746"/>
                  <a:gd name="T11" fmla="*/ 468 h 1650"/>
                  <a:gd name="T12" fmla="*/ 882 w 2746"/>
                  <a:gd name="T13" fmla="*/ 578 h 1650"/>
                  <a:gd name="T14" fmla="*/ 2419 w 2746"/>
                  <a:gd name="T15" fmla="*/ 622 h 1650"/>
                  <a:gd name="T16" fmla="*/ 2516 w 2746"/>
                  <a:gd name="T17" fmla="*/ 721 h 1650"/>
                  <a:gd name="T18" fmla="*/ 744 w 2746"/>
                  <a:gd name="T19" fmla="*/ 776 h 1650"/>
                  <a:gd name="T20" fmla="*/ 681 w 2746"/>
                  <a:gd name="T21" fmla="*/ 905 h 1650"/>
                  <a:gd name="T22" fmla="*/ 634 w 2746"/>
                  <a:gd name="T23" fmla="*/ 1041 h 1650"/>
                  <a:gd name="T24" fmla="*/ 2717 w 2746"/>
                  <a:gd name="T25" fmla="*/ 1112 h 1650"/>
                  <a:gd name="T26" fmla="*/ 2740 w 2746"/>
                  <a:gd name="T27" fmla="*/ 1242 h 1650"/>
                  <a:gd name="T28" fmla="*/ 593 w 2746"/>
                  <a:gd name="T29" fmla="*/ 1309 h 1650"/>
                  <a:gd name="T30" fmla="*/ 589 w 2746"/>
                  <a:gd name="T31" fmla="*/ 1354 h 1650"/>
                  <a:gd name="T32" fmla="*/ 576 w 2746"/>
                  <a:gd name="T33" fmla="*/ 1439 h 1650"/>
                  <a:gd name="T34" fmla="*/ 542 w 2746"/>
                  <a:gd name="T35" fmla="*/ 1516 h 1650"/>
                  <a:gd name="T36" fmla="*/ 489 w 2746"/>
                  <a:gd name="T37" fmla="*/ 1578 h 1650"/>
                  <a:gd name="T38" fmla="*/ 419 w 2746"/>
                  <a:gd name="T39" fmla="*/ 1622 h 1650"/>
                  <a:gd name="T40" fmla="*/ 339 w 2746"/>
                  <a:gd name="T41" fmla="*/ 1647 h 1650"/>
                  <a:gd name="T42" fmla="*/ 251 w 2746"/>
                  <a:gd name="T43" fmla="*/ 1647 h 1650"/>
                  <a:gd name="T44" fmla="*/ 170 w 2746"/>
                  <a:gd name="T45" fmla="*/ 1622 h 1650"/>
                  <a:gd name="T46" fmla="*/ 102 w 2746"/>
                  <a:gd name="T47" fmla="*/ 1578 h 1650"/>
                  <a:gd name="T48" fmla="*/ 47 w 2746"/>
                  <a:gd name="T49" fmla="*/ 1516 h 1650"/>
                  <a:gd name="T50" fmla="*/ 13 w 2746"/>
                  <a:gd name="T51" fmla="*/ 1439 h 1650"/>
                  <a:gd name="T52" fmla="*/ 0 w 2746"/>
                  <a:gd name="T53" fmla="*/ 1354 h 1650"/>
                  <a:gd name="T54" fmla="*/ 13 w 2746"/>
                  <a:gd name="T55" fmla="*/ 1140 h 1650"/>
                  <a:gd name="T56" fmla="*/ 50 w 2746"/>
                  <a:gd name="T57" fmla="*/ 934 h 1650"/>
                  <a:gd name="T58" fmla="*/ 110 w 2746"/>
                  <a:gd name="T59" fmla="*/ 737 h 1650"/>
                  <a:gd name="T60" fmla="*/ 193 w 2746"/>
                  <a:gd name="T61" fmla="*/ 550 h 1650"/>
                  <a:gd name="T62" fmla="*/ 295 w 2746"/>
                  <a:gd name="T63" fmla="*/ 375 h 1650"/>
                  <a:gd name="T64" fmla="*/ 416 w 2746"/>
                  <a:gd name="T65" fmla="*/ 213 h 1650"/>
                  <a:gd name="T66" fmla="*/ 554 w 2746"/>
                  <a:gd name="T67" fmla="*/ 67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6" h="1650">
                    <a:moveTo>
                      <a:pt x="629" y="0"/>
                    </a:moveTo>
                    <a:lnTo>
                      <a:pt x="709" y="55"/>
                    </a:lnTo>
                    <a:lnTo>
                      <a:pt x="793" y="106"/>
                    </a:lnTo>
                    <a:lnTo>
                      <a:pt x="879" y="152"/>
                    </a:lnTo>
                    <a:lnTo>
                      <a:pt x="967" y="195"/>
                    </a:lnTo>
                    <a:lnTo>
                      <a:pt x="1058" y="233"/>
                    </a:lnTo>
                    <a:lnTo>
                      <a:pt x="1151" y="266"/>
                    </a:lnTo>
                    <a:lnTo>
                      <a:pt x="1245" y="295"/>
                    </a:lnTo>
                    <a:lnTo>
                      <a:pt x="1178" y="333"/>
                    </a:lnTo>
                    <a:lnTo>
                      <a:pt x="1112" y="373"/>
                    </a:lnTo>
                    <a:lnTo>
                      <a:pt x="1050" y="420"/>
                    </a:lnTo>
                    <a:lnTo>
                      <a:pt x="990" y="468"/>
                    </a:lnTo>
                    <a:lnTo>
                      <a:pt x="934" y="522"/>
                    </a:lnTo>
                    <a:lnTo>
                      <a:pt x="882" y="578"/>
                    </a:lnTo>
                    <a:lnTo>
                      <a:pt x="2367" y="578"/>
                    </a:lnTo>
                    <a:lnTo>
                      <a:pt x="2419" y="622"/>
                    </a:lnTo>
                    <a:lnTo>
                      <a:pt x="2470" y="670"/>
                    </a:lnTo>
                    <a:lnTo>
                      <a:pt x="2516" y="721"/>
                    </a:lnTo>
                    <a:lnTo>
                      <a:pt x="2559" y="776"/>
                    </a:lnTo>
                    <a:lnTo>
                      <a:pt x="744" y="776"/>
                    </a:lnTo>
                    <a:lnTo>
                      <a:pt x="710" y="839"/>
                    </a:lnTo>
                    <a:lnTo>
                      <a:pt x="681" y="905"/>
                    </a:lnTo>
                    <a:lnTo>
                      <a:pt x="656" y="971"/>
                    </a:lnTo>
                    <a:lnTo>
                      <a:pt x="634" y="1041"/>
                    </a:lnTo>
                    <a:lnTo>
                      <a:pt x="617" y="1112"/>
                    </a:lnTo>
                    <a:lnTo>
                      <a:pt x="2717" y="1112"/>
                    </a:lnTo>
                    <a:lnTo>
                      <a:pt x="2730" y="1177"/>
                    </a:lnTo>
                    <a:lnTo>
                      <a:pt x="2740" y="1242"/>
                    </a:lnTo>
                    <a:lnTo>
                      <a:pt x="2746" y="1309"/>
                    </a:lnTo>
                    <a:lnTo>
                      <a:pt x="593" y="1309"/>
                    </a:lnTo>
                    <a:lnTo>
                      <a:pt x="590" y="1332"/>
                    </a:lnTo>
                    <a:lnTo>
                      <a:pt x="589" y="1354"/>
                    </a:lnTo>
                    <a:lnTo>
                      <a:pt x="586" y="1398"/>
                    </a:lnTo>
                    <a:lnTo>
                      <a:pt x="576" y="1439"/>
                    </a:lnTo>
                    <a:lnTo>
                      <a:pt x="563" y="1479"/>
                    </a:lnTo>
                    <a:lnTo>
                      <a:pt x="542" y="1516"/>
                    </a:lnTo>
                    <a:lnTo>
                      <a:pt x="518" y="1548"/>
                    </a:lnTo>
                    <a:lnTo>
                      <a:pt x="489" y="1578"/>
                    </a:lnTo>
                    <a:lnTo>
                      <a:pt x="455" y="1603"/>
                    </a:lnTo>
                    <a:lnTo>
                      <a:pt x="419" y="1622"/>
                    </a:lnTo>
                    <a:lnTo>
                      <a:pt x="379" y="1637"/>
                    </a:lnTo>
                    <a:lnTo>
                      <a:pt x="339" y="1647"/>
                    </a:lnTo>
                    <a:lnTo>
                      <a:pt x="295" y="1650"/>
                    </a:lnTo>
                    <a:lnTo>
                      <a:pt x="251" y="1647"/>
                    </a:lnTo>
                    <a:lnTo>
                      <a:pt x="210" y="1637"/>
                    </a:lnTo>
                    <a:lnTo>
                      <a:pt x="170" y="1622"/>
                    </a:lnTo>
                    <a:lnTo>
                      <a:pt x="134" y="1603"/>
                    </a:lnTo>
                    <a:lnTo>
                      <a:pt x="102" y="1578"/>
                    </a:lnTo>
                    <a:lnTo>
                      <a:pt x="72" y="1548"/>
                    </a:lnTo>
                    <a:lnTo>
                      <a:pt x="47" y="1516"/>
                    </a:lnTo>
                    <a:lnTo>
                      <a:pt x="28" y="1479"/>
                    </a:lnTo>
                    <a:lnTo>
                      <a:pt x="13" y="1439"/>
                    </a:lnTo>
                    <a:lnTo>
                      <a:pt x="3" y="1398"/>
                    </a:lnTo>
                    <a:lnTo>
                      <a:pt x="0" y="1354"/>
                    </a:lnTo>
                    <a:lnTo>
                      <a:pt x="3" y="1247"/>
                    </a:lnTo>
                    <a:lnTo>
                      <a:pt x="13" y="1140"/>
                    </a:lnTo>
                    <a:lnTo>
                      <a:pt x="29" y="1036"/>
                    </a:lnTo>
                    <a:lnTo>
                      <a:pt x="50" y="934"/>
                    </a:lnTo>
                    <a:lnTo>
                      <a:pt x="78" y="834"/>
                    </a:lnTo>
                    <a:lnTo>
                      <a:pt x="110" y="737"/>
                    </a:lnTo>
                    <a:lnTo>
                      <a:pt x="149" y="642"/>
                    </a:lnTo>
                    <a:lnTo>
                      <a:pt x="193" y="550"/>
                    </a:lnTo>
                    <a:lnTo>
                      <a:pt x="241" y="461"/>
                    </a:lnTo>
                    <a:lnTo>
                      <a:pt x="295" y="375"/>
                    </a:lnTo>
                    <a:lnTo>
                      <a:pt x="354" y="293"/>
                    </a:lnTo>
                    <a:lnTo>
                      <a:pt x="416" y="213"/>
                    </a:lnTo>
                    <a:lnTo>
                      <a:pt x="483" y="138"/>
                    </a:lnTo>
                    <a:lnTo>
                      <a:pt x="554" y="67"/>
                    </a:lnTo>
                    <a:lnTo>
                      <a:pt x="629" y="0"/>
                    </a:lnTo>
                    <a:close/>
                  </a:path>
                </a:pathLst>
              </a:custGeom>
              <a:grpFill/>
              <a:ln w="0">
                <a:noFill/>
                <a:prstDash val="solid"/>
                <a:round/>
              </a:ln>
            </p:spPr>
            <p:txBody>
              <a:bodyPr vert="horz" wrap="square" lIns="91419" tIns="45709" rIns="91419" bIns="45709" numCol="1" anchor="t" anchorCtr="0" compatLnSpc="1"/>
              <a:lstStyle/>
              <a:p>
                <a:pPr defTabSz="913765"/>
                <a:endParaRPr lang="zh-CN" altLang="en-US">
                  <a:solidFill>
                    <a:srgbClr val="000000"/>
                  </a:solidFill>
                  <a:latin typeface="思源黑体 CN Normal" panose="020B0400000000000000" charset="-122"/>
                  <a:ea typeface="思源黑体 CN Normal" panose="020B0400000000000000" charset="-122"/>
                  <a:cs typeface="+mn-lt"/>
                </a:endParaRPr>
              </a:p>
            </p:txBody>
          </p:sp>
          <p:sp>
            <p:nvSpPr>
              <p:cNvPr id="42" name="图形"/>
              <p:cNvSpPr/>
              <p:nvPr/>
            </p:nvSpPr>
            <p:spPr bwMode="auto">
              <a:xfrm>
                <a:off x="6411" y="1467"/>
                <a:ext cx="211" cy="127"/>
              </a:xfrm>
              <a:custGeom>
                <a:avLst/>
                <a:gdLst>
                  <a:gd name="T0" fmla="*/ 2494 w 2745"/>
                  <a:gd name="T1" fmla="*/ 3 h 1650"/>
                  <a:gd name="T2" fmla="*/ 2575 w 2745"/>
                  <a:gd name="T3" fmla="*/ 28 h 1650"/>
                  <a:gd name="T4" fmla="*/ 2643 w 2745"/>
                  <a:gd name="T5" fmla="*/ 72 h 1650"/>
                  <a:gd name="T6" fmla="*/ 2698 w 2745"/>
                  <a:gd name="T7" fmla="*/ 134 h 1650"/>
                  <a:gd name="T8" fmla="*/ 2732 w 2745"/>
                  <a:gd name="T9" fmla="*/ 211 h 1650"/>
                  <a:gd name="T10" fmla="*/ 2745 w 2745"/>
                  <a:gd name="T11" fmla="*/ 296 h 1650"/>
                  <a:gd name="T12" fmla="*/ 2732 w 2745"/>
                  <a:gd name="T13" fmla="*/ 510 h 1650"/>
                  <a:gd name="T14" fmla="*/ 2695 w 2745"/>
                  <a:gd name="T15" fmla="*/ 716 h 1650"/>
                  <a:gd name="T16" fmla="*/ 2635 w 2745"/>
                  <a:gd name="T17" fmla="*/ 913 h 1650"/>
                  <a:gd name="T18" fmla="*/ 2552 w 2745"/>
                  <a:gd name="T19" fmla="*/ 1100 h 1650"/>
                  <a:gd name="T20" fmla="*/ 2450 w 2745"/>
                  <a:gd name="T21" fmla="*/ 1274 h 1650"/>
                  <a:gd name="T22" fmla="*/ 2329 w 2745"/>
                  <a:gd name="T23" fmla="*/ 1437 h 1650"/>
                  <a:gd name="T24" fmla="*/ 2191 w 2745"/>
                  <a:gd name="T25" fmla="*/ 1583 h 1650"/>
                  <a:gd name="T26" fmla="*/ 2036 w 2745"/>
                  <a:gd name="T27" fmla="*/ 1595 h 1650"/>
                  <a:gd name="T28" fmla="*/ 1866 w 2745"/>
                  <a:gd name="T29" fmla="*/ 1498 h 1650"/>
                  <a:gd name="T30" fmla="*/ 1687 w 2745"/>
                  <a:gd name="T31" fmla="*/ 1417 h 1650"/>
                  <a:gd name="T32" fmla="*/ 1500 w 2745"/>
                  <a:gd name="T33" fmla="*/ 1354 h 1650"/>
                  <a:gd name="T34" fmla="*/ 1633 w 2745"/>
                  <a:gd name="T35" fmla="*/ 1277 h 1650"/>
                  <a:gd name="T36" fmla="*/ 1755 w 2745"/>
                  <a:gd name="T37" fmla="*/ 1181 h 1650"/>
                  <a:gd name="T38" fmla="*/ 1863 w 2745"/>
                  <a:gd name="T39" fmla="*/ 1072 h 1650"/>
                  <a:gd name="T40" fmla="*/ 326 w 2745"/>
                  <a:gd name="T41" fmla="*/ 1028 h 1650"/>
                  <a:gd name="T42" fmla="*/ 229 w 2745"/>
                  <a:gd name="T43" fmla="*/ 929 h 1650"/>
                  <a:gd name="T44" fmla="*/ 2001 w 2745"/>
                  <a:gd name="T45" fmla="*/ 874 h 1650"/>
                  <a:gd name="T46" fmla="*/ 2064 w 2745"/>
                  <a:gd name="T47" fmla="*/ 745 h 1650"/>
                  <a:gd name="T48" fmla="*/ 2111 w 2745"/>
                  <a:gd name="T49" fmla="*/ 609 h 1650"/>
                  <a:gd name="T50" fmla="*/ 28 w 2745"/>
                  <a:gd name="T51" fmla="*/ 538 h 1650"/>
                  <a:gd name="T52" fmla="*/ 5 w 2745"/>
                  <a:gd name="T53" fmla="*/ 408 h 1650"/>
                  <a:gd name="T54" fmla="*/ 2152 w 2745"/>
                  <a:gd name="T55" fmla="*/ 341 h 1650"/>
                  <a:gd name="T56" fmla="*/ 2156 w 2745"/>
                  <a:gd name="T57" fmla="*/ 296 h 1650"/>
                  <a:gd name="T58" fmla="*/ 2169 w 2745"/>
                  <a:gd name="T59" fmla="*/ 211 h 1650"/>
                  <a:gd name="T60" fmla="*/ 2203 w 2745"/>
                  <a:gd name="T61" fmla="*/ 134 h 1650"/>
                  <a:gd name="T62" fmla="*/ 2256 w 2745"/>
                  <a:gd name="T63" fmla="*/ 72 h 1650"/>
                  <a:gd name="T64" fmla="*/ 2326 w 2745"/>
                  <a:gd name="T65" fmla="*/ 28 h 1650"/>
                  <a:gd name="T66" fmla="*/ 2406 w 2745"/>
                  <a:gd name="T67" fmla="*/ 3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5" h="1650">
                    <a:moveTo>
                      <a:pt x="2450" y="0"/>
                    </a:moveTo>
                    <a:lnTo>
                      <a:pt x="2494" y="3"/>
                    </a:lnTo>
                    <a:lnTo>
                      <a:pt x="2535" y="13"/>
                    </a:lnTo>
                    <a:lnTo>
                      <a:pt x="2575" y="28"/>
                    </a:lnTo>
                    <a:lnTo>
                      <a:pt x="2611" y="47"/>
                    </a:lnTo>
                    <a:lnTo>
                      <a:pt x="2643" y="72"/>
                    </a:lnTo>
                    <a:lnTo>
                      <a:pt x="2673" y="102"/>
                    </a:lnTo>
                    <a:lnTo>
                      <a:pt x="2698" y="134"/>
                    </a:lnTo>
                    <a:lnTo>
                      <a:pt x="2717" y="171"/>
                    </a:lnTo>
                    <a:lnTo>
                      <a:pt x="2732" y="211"/>
                    </a:lnTo>
                    <a:lnTo>
                      <a:pt x="2742" y="252"/>
                    </a:lnTo>
                    <a:lnTo>
                      <a:pt x="2745" y="296"/>
                    </a:lnTo>
                    <a:lnTo>
                      <a:pt x="2742" y="403"/>
                    </a:lnTo>
                    <a:lnTo>
                      <a:pt x="2732" y="510"/>
                    </a:lnTo>
                    <a:lnTo>
                      <a:pt x="2716" y="614"/>
                    </a:lnTo>
                    <a:lnTo>
                      <a:pt x="2695" y="716"/>
                    </a:lnTo>
                    <a:lnTo>
                      <a:pt x="2667" y="816"/>
                    </a:lnTo>
                    <a:lnTo>
                      <a:pt x="2635" y="913"/>
                    </a:lnTo>
                    <a:lnTo>
                      <a:pt x="2596" y="1008"/>
                    </a:lnTo>
                    <a:lnTo>
                      <a:pt x="2552" y="1100"/>
                    </a:lnTo>
                    <a:lnTo>
                      <a:pt x="2504" y="1189"/>
                    </a:lnTo>
                    <a:lnTo>
                      <a:pt x="2450" y="1274"/>
                    </a:lnTo>
                    <a:lnTo>
                      <a:pt x="2391" y="1357"/>
                    </a:lnTo>
                    <a:lnTo>
                      <a:pt x="2329" y="1437"/>
                    </a:lnTo>
                    <a:lnTo>
                      <a:pt x="2262" y="1511"/>
                    </a:lnTo>
                    <a:lnTo>
                      <a:pt x="2191" y="1583"/>
                    </a:lnTo>
                    <a:lnTo>
                      <a:pt x="2116" y="1650"/>
                    </a:lnTo>
                    <a:lnTo>
                      <a:pt x="2036" y="1595"/>
                    </a:lnTo>
                    <a:lnTo>
                      <a:pt x="1952" y="1544"/>
                    </a:lnTo>
                    <a:lnTo>
                      <a:pt x="1866" y="1498"/>
                    </a:lnTo>
                    <a:lnTo>
                      <a:pt x="1778" y="1455"/>
                    </a:lnTo>
                    <a:lnTo>
                      <a:pt x="1687" y="1417"/>
                    </a:lnTo>
                    <a:lnTo>
                      <a:pt x="1594" y="1383"/>
                    </a:lnTo>
                    <a:lnTo>
                      <a:pt x="1500" y="1354"/>
                    </a:lnTo>
                    <a:lnTo>
                      <a:pt x="1567" y="1317"/>
                    </a:lnTo>
                    <a:lnTo>
                      <a:pt x="1633" y="1277"/>
                    </a:lnTo>
                    <a:lnTo>
                      <a:pt x="1695" y="1230"/>
                    </a:lnTo>
                    <a:lnTo>
                      <a:pt x="1755" y="1181"/>
                    </a:lnTo>
                    <a:lnTo>
                      <a:pt x="1811" y="1128"/>
                    </a:lnTo>
                    <a:lnTo>
                      <a:pt x="1863" y="1072"/>
                    </a:lnTo>
                    <a:lnTo>
                      <a:pt x="378" y="1072"/>
                    </a:lnTo>
                    <a:lnTo>
                      <a:pt x="326" y="1028"/>
                    </a:lnTo>
                    <a:lnTo>
                      <a:pt x="275" y="980"/>
                    </a:lnTo>
                    <a:lnTo>
                      <a:pt x="229" y="929"/>
                    </a:lnTo>
                    <a:lnTo>
                      <a:pt x="186" y="874"/>
                    </a:lnTo>
                    <a:lnTo>
                      <a:pt x="2001" y="874"/>
                    </a:lnTo>
                    <a:lnTo>
                      <a:pt x="2035" y="811"/>
                    </a:lnTo>
                    <a:lnTo>
                      <a:pt x="2064" y="745"/>
                    </a:lnTo>
                    <a:lnTo>
                      <a:pt x="2089" y="679"/>
                    </a:lnTo>
                    <a:lnTo>
                      <a:pt x="2111" y="609"/>
                    </a:lnTo>
                    <a:lnTo>
                      <a:pt x="2128" y="538"/>
                    </a:lnTo>
                    <a:lnTo>
                      <a:pt x="28" y="538"/>
                    </a:lnTo>
                    <a:lnTo>
                      <a:pt x="15" y="473"/>
                    </a:lnTo>
                    <a:lnTo>
                      <a:pt x="5" y="408"/>
                    </a:lnTo>
                    <a:lnTo>
                      <a:pt x="0" y="341"/>
                    </a:lnTo>
                    <a:lnTo>
                      <a:pt x="2152" y="341"/>
                    </a:lnTo>
                    <a:lnTo>
                      <a:pt x="2155" y="318"/>
                    </a:lnTo>
                    <a:lnTo>
                      <a:pt x="2156" y="296"/>
                    </a:lnTo>
                    <a:lnTo>
                      <a:pt x="2159" y="252"/>
                    </a:lnTo>
                    <a:lnTo>
                      <a:pt x="2169" y="211"/>
                    </a:lnTo>
                    <a:lnTo>
                      <a:pt x="2182" y="171"/>
                    </a:lnTo>
                    <a:lnTo>
                      <a:pt x="2203" y="134"/>
                    </a:lnTo>
                    <a:lnTo>
                      <a:pt x="2227" y="102"/>
                    </a:lnTo>
                    <a:lnTo>
                      <a:pt x="2256" y="72"/>
                    </a:lnTo>
                    <a:lnTo>
                      <a:pt x="2290" y="47"/>
                    </a:lnTo>
                    <a:lnTo>
                      <a:pt x="2326" y="28"/>
                    </a:lnTo>
                    <a:lnTo>
                      <a:pt x="2366" y="13"/>
                    </a:lnTo>
                    <a:lnTo>
                      <a:pt x="2406" y="3"/>
                    </a:lnTo>
                    <a:lnTo>
                      <a:pt x="2450" y="0"/>
                    </a:lnTo>
                    <a:close/>
                  </a:path>
                </a:pathLst>
              </a:custGeom>
              <a:grpFill/>
              <a:ln w="0">
                <a:noFill/>
                <a:prstDash val="solid"/>
                <a:round/>
              </a:ln>
            </p:spPr>
            <p:txBody>
              <a:bodyPr vert="horz" wrap="square" lIns="91419" tIns="45709" rIns="91419" bIns="45709" numCol="1" anchor="t" anchorCtr="0" compatLnSpc="1"/>
              <a:lstStyle/>
              <a:p>
                <a:pPr defTabSz="913765"/>
                <a:endParaRPr lang="zh-CN" altLang="en-US">
                  <a:solidFill>
                    <a:srgbClr val="000000"/>
                  </a:solidFill>
                  <a:latin typeface="思源黑体 CN Normal" panose="020B0400000000000000" charset="-122"/>
                  <a:ea typeface="思源黑体 CN Normal" panose="020B0400000000000000" charset="-122"/>
                  <a:cs typeface="+mn-lt"/>
                </a:endParaRPr>
              </a:p>
            </p:txBody>
          </p:sp>
        </p:grpSp>
      </p:grpSp>
      <p:sp>
        <p:nvSpPr>
          <p:cNvPr id="7"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市场发展预测</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1"/>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edg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图形"/>
          <p:cNvGrpSpPr/>
          <p:nvPr/>
        </p:nvGrpSpPr>
        <p:grpSpPr>
          <a:xfrm>
            <a:off x="0" y="635"/>
            <a:ext cx="12192000" cy="6856730"/>
            <a:chOff x="0" y="1"/>
            <a:chExt cx="19200" cy="10798"/>
          </a:xfrm>
        </p:grpSpPr>
        <p:sp>
          <p:nvSpPr>
            <p:cNvPr id="115" name="图形"/>
            <p:cNvSpPr/>
            <p:nvPr/>
          </p:nvSpPr>
          <p:spPr>
            <a:xfrm>
              <a:off x="669" y="536"/>
              <a:ext cx="17862" cy="9592"/>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2" name="图形" descr="30dd2互联网"/>
            <p:cNvPicPr>
              <a:picLocks noChangeAspect="1"/>
            </p:cNvPicPr>
            <p:nvPr/>
          </p:nvPicPr>
          <p:blipFill>
            <a:blip r:embed="rId1"/>
            <a:stretch>
              <a:fillRect/>
            </a:stretch>
          </p:blipFill>
          <p:spPr>
            <a:xfrm flipH="1">
              <a:off x="0" y="1"/>
              <a:ext cx="19200" cy="10798"/>
            </a:xfrm>
            <a:prstGeom prst="rect">
              <a:avLst/>
            </a:prstGeom>
          </p:spPr>
        </p:pic>
        <p:pic>
          <p:nvPicPr>
            <p:cNvPr id="4" name="图形" descr="E:\007千图网2\素材库\022互联网办公\24s互联网.png24s互联网"/>
            <p:cNvPicPr>
              <a:picLocks noChangeAspect="1"/>
            </p:cNvPicPr>
            <p:nvPr/>
          </p:nvPicPr>
          <p:blipFill>
            <a:blip r:embed="rId2"/>
            <a:srcRect l="34026" b="11407"/>
            <a:stretch>
              <a:fillRect/>
            </a:stretch>
          </p:blipFill>
          <p:spPr>
            <a:xfrm flipH="1">
              <a:off x="328" y="1287"/>
              <a:ext cx="12286" cy="9279"/>
            </a:xfrm>
            <a:prstGeom prst="rect">
              <a:avLst/>
            </a:prstGeom>
          </p:spPr>
        </p:pic>
        <p:sp>
          <p:nvSpPr>
            <p:cNvPr id="27" name="图形"/>
            <p:cNvSpPr txBox="1"/>
            <p:nvPr/>
          </p:nvSpPr>
          <p:spPr>
            <a:xfrm>
              <a:off x="10410" y="5566"/>
              <a:ext cx="7308" cy="146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5600" spc="75" dirty="0">
                  <a:solidFill>
                    <a:schemeClr val="tx1">
                      <a:lumMod val="85000"/>
                      <a:lumOff val="15000"/>
                    </a:schemeClr>
                  </a:solidFill>
                  <a:latin typeface="思源黑体 CN Bold" panose="020B0800000000000000" charset="-122"/>
                  <a:ea typeface="思源黑体 CN Bold" panose="020B0800000000000000" charset="-122"/>
                  <a:cs typeface="+mn-ea"/>
                  <a:sym typeface="+mn-lt"/>
                </a:rPr>
                <a:t>项目发展预估</a:t>
              </a:r>
              <a:endParaRPr lang="zh-CN" altLang="en-US" sz="5600" spc="75" dirty="0">
                <a:solidFill>
                  <a:schemeClr val="tx1">
                    <a:lumMod val="85000"/>
                    <a:lumOff val="15000"/>
                  </a:schemeClr>
                </a:solidFill>
                <a:latin typeface="思源黑体 CN Bold" panose="020B0800000000000000" charset="-122"/>
                <a:ea typeface="思源黑体 CN Bold" panose="020B0800000000000000" charset="-122"/>
                <a:cs typeface="+mn-ea"/>
                <a:sym typeface="+mn-lt"/>
              </a:endParaRPr>
            </a:p>
          </p:txBody>
        </p:sp>
        <p:sp>
          <p:nvSpPr>
            <p:cNvPr id="31" name="图形"/>
            <p:cNvSpPr/>
            <p:nvPr/>
          </p:nvSpPr>
          <p:spPr>
            <a:xfrm>
              <a:off x="10478" y="6937"/>
              <a:ext cx="7240" cy="1161"/>
            </a:xfrm>
            <a:prstGeom prst="rect">
              <a:avLst/>
            </a:prstGeom>
          </p:spPr>
          <p:txBody>
            <a:bodyPr wrap="square">
              <a:spAutoFit/>
            </a:bodyPr>
            <a:lstStyle/>
            <a:p>
              <a:pPr algn="l">
                <a:lnSpc>
                  <a:spcPct val="150000"/>
                </a:lnSpc>
              </a:pP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endParaRPr lang="en-US" altLang="zh-CN" sz="1400" kern="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35" name="图形"/>
            <p:cNvSpPr txBox="1"/>
            <p:nvPr/>
          </p:nvSpPr>
          <p:spPr>
            <a:xfrm>
              <a:off x="10332" y="3789"/>
              <a:ext cx="2172" cy="2082"/>
            </a:xfrm>
            <a:prstGeom prst="rect">
              <a:avLst/>
            </a:prstGeom>
            <a:noFill/>
            <a:extLst>
              <a:ext uri="{909E8E84-426E-40DD-AFC4-6F175D3DCCD1}">
                <a14:hiddenFill xmlns:a14="http://schemas.microsoft.com/office/drawing/2010/main">
                  <a:solidFill>
                    <a:srgbClr val="FB728B"/>
                  </a:solidFill>
                </a14:hiddenFill>
              </a:ext>
            </a:extLst>
          </p:spPr>
          <p:txBody>
            <a:bodyPr wrap="none" rtlCol="0" anchor="t">
              <a:spAutoFit/>
            </a:bodyPr>
            <a:lstStyle/>
            <a:p>
              <a:r>
                <a:rPr lang="en-US" altLang="zh-CN" sz="8000" b="1" noProof="0" dirty="0">
                  <a:ln>
                    <a:noFill/>
                  </a:ln>
                  <a:solidFill>
                    <a:srgbClr val="F15F7E"/>
                  </a:solidFill>
                  <a:effectLst/>
                  <a:uLnTx/>
                  <a:uFillTx/>
                  <a:latin typeface="思源黑体 CN Bold" panose="020B0800000000000000" charset="-122"/>
                  <a:ea typeface="思源黑体 CN Bold" panose="020B0800000000000000" charset="-122"/>
                  <a:cs typeface="思源黑体 CN Normal" panose="020B0400000000000000" charset="-122"/>
                  <a:sym typeface="+mn-ea"/>
                </a:rPr>
                <a:t>04</a:t>
              </a:r>
              <a:endParaRPr lang="en-US" altLang="zh-CN" sz="8000" b="1" noProof="0" dirty="0">
                <a:ln>
                  <a:noFill/>
                </a:ln>
                <a:solidFill>
                  <a:srgbClr val="F15F7E"/>
                </a:solidFill>
                <a:effectLst/>
                <a:uLnTx/>
                <a:uFillTx/>
                <a:latin typeface="思源黑体 CN Bold" panose="020B0800000000000000" charset="-122"/>
                <a:ea typeface="思源黑体 CN Bold" panose="020B0800000000000000" charset="-122"/>
                <a:cs typeface="思源黑体 CN Normal" panose="020B0400000000000000" charset="-122"/>
                <a:sym typeface="+mn-ea"/>
              </a:endParaRPr>
            </a:p>
          </p:txBody>
        </p:sp>
        <p:sp>
          <p:nvSpPr>
            <p:cNvPr id="38" name="图形"/>
            <p:cNvSpPr txBox="1"/>
            <p:nvPr/>
          </p:nvSpPr>
          <p:spPr>
            <a:xfrm>
              <a:off x="12338" y="4438"/>
              <a:ext cx="4720" cy="1113"/>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i="0" u="none" strike="noStrike" kern="1200" cap="none" spc="0" normalizeH="0" baseline="0" noProof="0" dirty="0">
                  <a:ln>
                    <a:noFill/>
                  </a:ln>
                  <a:solidFill>
                    <a:srgbClr val="5E8BF1"/>
                  </a:solidFill>
                  <a:effectLst/>
                  <a:uLnTx/>
                  <a:uFillTx/>
                  <a:latin typeface="思源黑体 CN Bold" panose="020B0800000000000000" charset="-122"/>
                  <a:ea typeface="思源黑体 CN Bold" panose="020B0800000000000000" charset="-122"/>
                  <a:cs typeface="思源黑体 CN Normal" panose="020B0400000000000000" charset="-122"/>
                </a:rPr>
                <a:t>PART FOUR</a:t>
              </a:r>
              <a:endParaRPr kumimoji="0" lang="en-US" altLang="zh-CN" sz="4000" i="0" u="none" strike="noStrike" kern="1200" cap="none" spc="0" normalizeH="0" baseline="0" noProof="0" dirty="0">
                <a:ln>
                  <a:noFill/>
                </a:ln>
                <a:solidFill>
                  <a:srgbClr val="5E8BF1"/>
                </a:solidFill>
                <a:effectLst/>
                <a:uLnTx/>
                <a:uFillTx/>
                <a:latin typeface="思源黑体 CN Bold" panose="020B0800000000000000" charset="-122"/>
                <a:ea typeface="思源黑体 CN Bold" panose="020B0800000000000000" charset="-122"/>
                <a:cs typeface="思源黑体 CN Normal" panose="020B0400000000000000" charset="-122"/>
              </a:endParaRPr>
            </a:p>
          </p:txBody>
        </p:sp>
      </p:grpSp>
    </p:spTree>
    <p:custDataLst>
      <p:tags r:id="rId3"/>
    </p:custDataLst>
  </p:cSld>
  <p:clrMapOvr>
    <a:masterClrMapping/>
  </p:clrMapOvr>
  <p:transition advTm="20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图形"/>
          <p:cNvGrpSpPr/>
          <p:nvPr/>
        </p:nvGrpSpPr>
        <p:grpSpPr>
          <a:xfrm>
            <a:off x="879475" y="1765935"/>
            <a:ext cx="10433050" cy="3667760"/>
            <a:chOff x="1385" y="2781"/>
            <a:chExt cx="16430" cy="5776"/>
          </a:xfrm>
        </p:grpSpPr>
        <p:grpSp>
          <p:nvGrpSpPr>
            <p:cNvPr id="10" name="图形"/>
            <p:cNvGrpSpPr/>
            <p:nvPr/>
          </p:nvGrpSpPr>
          <p:grpSpPr>
            <a:xfrm>
              <a:off x="2080" y="2781"/>
              <a:ext cx="15213" cy="5777"/>
              <a:chOff x="2654" y="2797"/>
              <a:chExt cx="15213" cy="5777"/>
            </a:xfrm>
          </p:grpSpPr>
          <p:grpSp>
            <p:nvGrpSpPr>
              <p:cNvPr id="3" name="组合 2"/>
              <p:cNvGrpSpPr/>
              <p:nvPr/>
            </p:nvGrpSpPr>
            <p:grpSpPr>
              <a:xfrm>
                <a:off x="6695" y="2797"/>
                <a:ext cx="6383" cy="5777"/>
                <a:chOff x="5479" y="2497"/>
                <a:chExt cx="8047" cy="7283"/>
              </a:xfrm>
            </p:grpSpPr>
            <p:sp>
              <p:nvSpPr>
                <p:cNvPr id="14" name="图形"/>
                <p:cNvSpPr/>
                <p:nvPr/>
              </p:nvSpPr>
              <p:spPr>
                <a:xfrm rot="10800000">
                  <a:off x="5479" y="5029"/>
                  <a:ext cx="8047" cy="2218"/>
                </a:xfrm>
                <a:custGeom>
                  <a:avLst/>
                  <a:gdLst>
                    <a:gd name="connsiteX0" fmla="*/ 5428342 w 5428342"/>
                    <a:gd name="connsiteY0" fmla="*/ 1363579 h 1497017"/>
                    <a:gd name="connsiteX1" fmla="*/ 5428342 w 5428342"/>
                    <a:gd name="connsiteY1" fmla="*/ 914375 h 1497017"/>
                    <a:gd name="connsiteX2" fmla="*/ 5428342 w 5428342"/>
                    <a:gd name="connsiteY2" fmla="*/ 135851 h 1497017"/>
                    <a:gd name="connsiteX3" fmla="*/ 5294904 w 5428342"/>
                    <a:gd name="connsiteY3" fmla="*/ 2413 h 1497017"/>
                    <a:gd name="connsiteX4" fmla="*/ 3605041 w 5428342"/>
                    <a:gd name="connsiteY4" fmla="*/ 0 h 1497017"/>
                    <a:gd name="connsiteX5" fmla="*/ 3392166 w 5428342"/>
                    <a:gd name="connsiteY5" fmla="*/ 58972 h 1497017"/>
                    <a:gd name="connsiteX6" fmla="*/ 2818407 w 5428342"/>
                    <a:gd name="connsiteY6" fmla="*/ 395057 h 1497017"/>
                    <a:gd name="connsiteX7" fmla="*/ 2609938 w 5428342"/>
                    <a:gd name="connsiteY7" fmla="*/ 395057 h 1497017"/>
                    <a:gd name="connsiteX8" fmla="*/ 2214473 w 5428342"/>
                    <a:gd name="connsiteY8" fmla="*/ 166869 h 1497017"/>
                    <a:gd name="connsiteX9" fmla="*/ 2121315 w 5428342"/>
                    <a:gd name="connsiteY9" fmla="*/ 109372 h 1497017"/>
                    <a:gd name="connsiteX10" fmla="*/ 2037624 w 5428342"/>
                    <a:gd name="connsiteY10" fmla="*/ 58972 h 1497017"/>
                    <a:gd name="connsiteX11" fmla="*/ 1824749 w 5428342"/>
                    <a:gd name="connsiteY11" fmla="*/ 0 h 1497017"/>
                    <a:gd name="connsiteX12" fmla="*/ 1230424 w 5428342"/>
                    <a:gd name="connsiteY12" fmla="*/ 849 h 1497017"/>
                    <a:gd name="connsiteX13" fmla="*/ 1230424 w 5428342"/>
                    <a:gd name="connsiteY13" fmla="*/ 2413 h 1497017"/>
                    <a:gd name="connsiteX14" fmla="*/ 133438 w 5428342"/>
                    <a:gd name="connsiteY14" fmla="*/ 2413 h 1497017"/>
                    <a:gd name="connsiteX15" fmla="*/ 0 w 5428342"/>
                    <a:gd name="connsiteY15" fmla="*/ 135851 h 1497017"/>
                    <a:gd name="connsiteX16" fmla="*/ 0 w 5428342"/>
                    <a:gd name="connsiteY16" fmla="*/ 914375 h 1497017"/>
                    <a:gd name="connsiteX17" fmla="*/ 0 w 5428342"/>
                    <a:gd name="connsiteY17" fmla="*/ 1363579 h 1497017"/>
                    <a:gd name="connsiteX18" fmla="*/ 133438 w 5428342"/>
                    <a:gd name="connsiteY18" fmla="*/ 1497017 h 1497017"/>
                    <a:gd name="connsiteX19" fmla="*/ 1686405 w 5428342"/>
                    <a:gd name="connsiteY19" fmla="*/ 1497017 h 1497017"/>
                    <a:gd name="connsiteX20" fmla="*/ 1686405 w 5428342"/>
                    <a:gd name="connsiteY20" fmla="*/ 1496820 h 1497017"/>
                    <a:gd name="connsiteX21" fmla="*/ 1824749 w 5428342"/>
                    <a:gd name="connsiteY21" fmla="*/ 1497017 h 1497017"/>
                    <a:gd name="connsiteX22" fmla="*/ 2037624 w 5428342"/>
                    <a:gd name="connsiteY22" fmla="*/ 1438045 h 1497017"/>
                    <a:gd name="connsiteX23" fmla="*/ 2121315 w 5428342"/>
                    <a:gd name="connsiteY23" fmla="*/ 1387645 h 1497017"/>
                    <a:gd name="connsiteX24" fmla="*/ 2154423 w 5428342"/>
                    <a:gd name="connsiteY24" fmla="*/ 1367211 h 1497017"/>
                    <a:gd name="connsiteX25" fmla="*/ 2609938 w 5428342"/>
                    <a:gd name="connsiteY25" fmla="*/ 1104373 h 1497017"/>
                    <a:gd name="connsiteX26" fmla="*/ 2818407 w 5428342"/>
                    <a:gd name="connsiteY26" fmla="*/ 1104373 h 1497017"/>
                    <a:gd name="connsiteX27" fmla="*/ 3119246 w 5428342"/>
                    <a:gd name="connsiteY27" fmla="*/ 1277961 h 1497017"/>
                    <a:gd name="connsiteX28" fmla="*/ 3119246 w 5428342"/>
                    <a:gd name="connsiteY28" fmla="*/ 1280155 h 1497017"/>
                    <a:gd name="connsiteX29" fmla="*/ 3180682 w 5428342"/>
                    <a:gd name="connsiteY29" fmla="*/ 1317854 h 1497017"/>
                    <a:gd name="connsiteX30" fmla="*/ 3377450 w 5428342"/>
                    <a:gd name="connsiteY30" fmla="*/ 1438045 h 1497017"/>
                    <a:gd name="connsiteX31" fmla="*/ 3590324 w 5428342"/>
                    <a:gd name="connsiteY31" fmla="*/ 1497017 h 1497017"/>
                    <a:gd name="connsiteX32" fmla="*/ 3630476 w 5428342"/>
                    <a:gd name="connsiteY32" fmla="*/ 1496960 h 1497017"/>
                    <a:gd name="connsiteX33" fmla="*/ 3630476 w 5428342"/>
                    <a:gd name="connsiteY33" fmla="*/ 1497017 h 1497017"/>
                    <a:gd name="connsiteX34" fmla="*/ 5294904 w 5428342"/>
                    <a:gd name="connsiteY34" fmla="*/ 1497017 h 1497017"/>
                    <a:gd name="connsiteX35" fmla="*/ 5428342 w 5428342"/>
                    <a:gd name="connsiteY35" fmla="*/ 1363579 h 149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28342" h="1497017">
                      <a:moveTo>
                        <a:pt x="5428342" y="1363579"/>
                      </a:moveTo>
                      <a:lnTo>
                        <a:pt x="5428342" y="914375"/>
                      </a:lnTo>
                      <a:lnTo>
                        <a:pt x="5428342" y="135851"/>
                      </a:lnTo>
                      <a:cubicBezTo>
                        <a:pt x="5428342" y="62155"/>
                        <a:pt x="5368600" y="2413"/>
                        <a:pt x="5294904" y="2413"/>
                      </a:cubicBezTo>
                      <a:lnTo>
                        <a:pt x="3605041" y="0"/>
                      </a:lnTo>
                      <a:cubicBezTo>
                        <a:pt x="3490656" y="2769"/>
                        <a:pt x="3467950" y="22427"/>
                        <a:pt x="3392166" y="58972"/>
                      </a:cubicBezTo>
                      <a:cubicBezTo>
                        <a:pt x="3279295" y="124100"/>
                        <a:pt x="2948779" y="339043"/>
                        <a:pt x="2818407" y="395057"/>
                      </a:cubicBezTo>
                      <a:cubicBezTo>
                        <a:pt x="2688036" y="451071"/>
                        <a:pt x="2667099" y="428663"/>
                        <a:pt x="2609938" y="395057"/>
                      </a:cubicBezTo>
                      <a:lnTo>
                        <a:pt x="2214473" y="166869"/>
                      </a:lnTo>
                      <a:lnTo>
                        <a:pt x="2121315" y="109372"/>
                      </a:lnTo>
                      <a:cubicBezTo>
                        <a:pt x="2087603" y="88662"/>
                        <a:pt x="2058788" y="71184"/>
                        <a:pt x="2037624" y="58972"/>
                      </a:cubicBezTo>
                      <a:cubicBezTo>
                        <a:pt x="1961840" y="22427"/>
                        <a:pt x="1939134" y="2769"/>
                        <a:pt x="1824749" y="0"/>
                      </a:cubicBezTo>
                      <a:lnTo>
                        <a:pt x="1230424" y="849"/>
                      </a:lnTo>
                      <a:lnTo>
                        <a:pt x="1230424" y="2413"/>
                      </a:lnTo>
                      <a:lnTo>
                        <a:pt x="133438" y="2413"/>
                      </a:lnTo>
                      <a:cubicBezTo>
                        <a:pt x="59742" y="2413"/>
                        <a:pt x="0" y="62155"/>
                        <a:pt x="0" y="135851"/>
                      </a:cubicBezTo>
                      <a:lnTo>
                        <a:pt x="0" y="914375"/>
                      </a:lnTo>
                      <a:lnTo>
                        <a:pt x="0" y="1363579"/>
                      </a:lnTo>
                      <a:cubicBezTo>
                        <a:pt x="0" y="1437275"/>
                        <a:pt x="59742" y="1497017"/>
                        <a:pt x="133438" y="1497017"/>
                      </a:cubicBezTo>
                      <a:lnTo>
                        <a:pt x="1686405" y="1497017"/>
                      </a:lnTo>
                      <a:lnTo>
                        <a:pt x="1686405" y="1496820"/>
                      </a:lnTo>
                      <a:lnTo>
                        <a:pt x="1824749" y="1497017"/>
                      </a:lnTo>
                      <a:cubicBezTo>
                        <a:pt x="1939134" y="1494248"/>
                        <a:pt x="1961840" y="1474590"/>
                        <a:pt x="2037624" y="1438045"/>
                      </a:cubicBezTo>
                      <a:cubicBezTo>
                        <a:pt x="2058788" y="1425834"/>
                        <a:pt x="2087603" y="1408355"/>
                        <a:pt x="2121315" y="1387645"/>
                      </a:cubicBezTo>
                      <a:lnTo>
                        <a:pt x="2154423" y="1367211"/>
                      </a:lnTo>
                      <a:lnTo>
                        <a:pt x="2609938" y="1104373"/>
                      </a:lnTo>
                      <a:cubicBezTo>
                        <a:pt x="2667099" y="1070767"/>
                        <a:pt x="2761246" y="1070767"/>
                        <a:pt x="2818407" y="1104373"/>
                      </a:cubicBezTo>
                      <a:lnTo>
                        <a:pt x="3119246" y="1277961"/>
                      </a:lnTo>
                      <a:lnTo>
                        <a:pt x="3119246" y="1280155"/>
                      </a:lnTo>
                      <a:lnTo>
                        <a:pt x="3180682" y="1317854"/>
                      </a:lnTo>
                      <a:cubicBezTo>
                        <a:pt x="3262190" y="1368131"/>
                        <a:pt x="3335123" y="1413622"/>
                        <a:pt x="3377450" y="1438045"/>
                      </a:cubicBezTo>
                      <a:cubicBezTo>
                        <a:pt x="3453233" y="1474590"/>
                        <a:pt x="3475939" y="1494248"/>
                        <a:pt x="3590324" y="1497017"/>
                      </a:cubicBezTo>
                      <a:lnTo>
                        <a:pt x="3630476" y="1496960"/>
                      </a:lnTo>
                      <a:lnTo>
                        <a:pt x="3630476" y="1497017"/>
                      </a:lnTo>
                      <a:lnTo>
                        <a:pt x="5294904" y="1497017"/>
                      </a:lnTo>
                      <a:cubicBezTo>
                        <a:pt x="5368600" y="1497017"/>
                        <a:pt x="5428342" y="1437275"/>
                        <a:pt x="5428342" y="1363579"/>
                      </a:cubicBezTo>
                      <a:close/>
                    </a:path>
                  </a:pathLst>
                </a:custGeom>
                <a:gradFill>
                  <a:gsLst>
                    <a:gs pos="0">
                      <a:srgbClr val="FFD9F5"/>
                    </a:gs>
                    <a:gs pos="100000">
                      <a:srgbClr val="FFFCF4"/>
                    </a:gs>
                  </a:gsLst>
                  <a:lin ang="2700000" scaled="0"/>
                </a:gradFill>
                <a:ln w="25400">
                  <a:solidFill>
                    <a:schemeClr val="accent1">
                      <a:lumMod val="20000"/>
                      <a:lumOff val="80000"/>
                    </a:schemeClr>
                  </a:solidFill>
                </a:ln>
                <a:effectLst>
                  <a:outerShdw blurRad="63500" sx="102000" sy="102000" algn="ctr" rotWithShape="0">
                    <a:srgbClr val="B663C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cs typeface="思源黑体 CN Normal" panose="020B0400000000000000" charset="-122"/>
                  </a:endParaRPr>
                </a:p>
              </p:txBody>
            </p:sp>
            <p:sp>
              <p:nvSpPr>
                <p:cNvPr id="20" name="图形"/>
                <p:cNvSpPr/>
                <p:nvPr/>
              </p:nvSpPr>
              <p:spPr>
                <a:xfrm rot="16200000" flipH="1" flipV="1">
                  <a:off x="7915" y="3317"/>
                  <a:ext cx="3176" cy="1536"/>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1" fmla="*/ 0 w 2114558"/>
                    <a:gd name="connsiteY0-2" fmla="*/ 129861 h 1036320"/>
                    <a:gd name="connsiteX1-3" fmla="*/ 129861 w 2114558"/>
                    <a:gd name="connsiteY1-4" fmla="*/ 0 h 1036320"/>
                    <a:gd name="connsiteX2-5" fmla="*/ 1576810 w 2114558"/>
                    <a:gd name="connsiteY2-6" fmla="*/ 0 h 1036320"/>
                    <a:gd name="connsiteX3-7" fmla="*/ 1706671 w 2114558"/>
                    <a:gd name="connsiteY3-8" fmla="*/ 129861 h 1036320"/>
                    <a:gd name="connsiteX4-9" fmla="*/ 2114550 w 2114558"/>
                    <a:gd name="connsiteY4-10" fmla="*/ 509588 h 1036320"/>
                    <a:gd name="connsiteX5-11" fmla="*/ 1706671 w 2114558"/>
                    <a:gd name="connsiteY5-12" fmla="*/ 906459 h 1036320"/>
                    <a:gd name="connsiteX6-13" fmla="*/ 1576810 w 2114558"/>
                    <a:gd name="connsiteY6-14" fmla="*/ 1036320 h 1036320"/>
                    <a:gd name="connsiteX7-15" fmla="*/ 129861 w 2114558"/>
                    <a:gd name="connsiteY7-16" fmla="*/ 1036320 h 1036320"/>
                    <a:gd name="connsiteX8-17" fmla="*/ 0 w 2114558"/>
                    <a:gd name="connsiteY8-18" fmla="*/ 906459 h 1036320"/>
                    <a:gd name="connsiteX9" fmla="*/ 0 w 2114558"/>
                    <a:gd name="connsiteY9" fmla="*/ 129861 h 1036320"/>
                    <a:gd name="connsiteX0-19" fmla="*/ 0 w 2114560"/>
                    <a:gd name="connsiteY0-20" fmla="*/ 129861 h 1036320"/>
                    <a:gd name="connsiteX1-21" fmla="*/ 129861 w 2114560"/>
                    <a:gd name="connsiteY1-22" fmla="*/ 0 h 1036320"/>
                    <a:gd name="connsiteX2-23" fmla="*/ 1576810 w 2114560"/>
                    <a:gd name="connsiteY2-24" fmla="*/ 0 h 1036320"/>
                    <a:gd name="connsiteX3-25" fmla="*/ 1778109 w 2114560"/>
                    <a:gd name="connsiteY3-26" fmla="*/ 148911 h 1036320"/>
                    <a:gd name="connsiteX4-27" fmla="*/ 2114550 w 2114560"/>
                    <a:gd name="connsiteY4-28" fmla="*/ 509588 h 1036320"/>
                    <a:gd name="connsiteX5-29" fmla="*/ 1706671 w 2114560"/>
                    <a:gd name="connsiteY5-30" fmla="*/ 906459 h 1036320"/>
                    <a:gd name="connsiteX6-31" fmla="*/ 1576810 w 2114560"/>
                    <a:gd name="connsiteY6-32" fmla="*/ 1036320 h 1036320"/>
                    <a:gd name="connsiteX7-33" fmla="*/ 129861 w 2114560"/>
                    <a:gd name="connsiteY7-34" fmla="*/ 1036320 h 1036320"/>
                    <a:gd name="connsiteX8-35" fmla="*/ 0 w 2114560"/>
                    <a:gd name="connsiteY8-36" fmla="*/ 906459 h 1036320"/>
                    <a:gd name="connsiteX9-37" fmla="*/ 0 w 2114560"/>
                    <a:gd name="connsiteY9-38" fmla="*/ 129861 h 1036320"/>
                    <a:gd name="connsiteX0-39" fmla="*/ 0 w 2114567"/>
                    <a:gd name="connsiteY0-40" fmla="*/ 129861 h 1036320"/>
                    <a:gd name="connsiteX1-41" fmla="*/ 129861 w 2114567"/>
                    <a:gd name="connsiteY1-42" fmla="*/ 0 h 1036320"/>
                    <a:gd name="connsiteX2-43" fmla="*/ 1576810 w 2114567"/>
                    <a:gd name="connsiteY2-44" fmla="*/ 0 h 1036320"/>
                    <a:gd name="connsiteX3-45" fmla="*/ 1778109 w 2114567"/>
                    <a:gd name="connsiteY3-46" fmla="*/ 148911 h 1036320"/>
                    <a:gd name="connsiteX4-47" fmla="*/ 2114550 w 2114567"/>
                    <a:gd name="connsiteY4-48" fmla="*/ 509588 h 1036320"/>
                    <a:gd name="connsiteX5-49" fmla="*/ 1706671 w 2114567"/>
                    <a:gd name="connsiteY5-50" fmla="*/ 906459 h 1036320"/>
                    <a:gd name="connsiteX6-51" fmla="*/ 1576810 w 2114567"/>
                    <a:gd name="connsiteY6-52" fmla="*/ 1036320 h 1036320"/>
                    <a:gd name="connsiteX7-53" fmla="*/ 129861 w 2114567"/>
                    <a:gd name="connsiteY7-54" fmla="*/ 1036320 h 1036320"/>
                    <a:gd name="connsiteX8-55" fmla="*/ 0 w 2114567"/>
                    <a:gd name="connsiteY8-56" fmla="*/ 906459 h 1036320"/>
                    <a:gd name="connsiteX9-57" fmla="*/ 0 w 2114567"/>
                    <a:gd name="connsiteY9-58" fmla="*/ 129861 h 1036320"/>
                    <a:gd name="connsiteX0-59" fmla="*/ 0 w 2114568"/>
                    <a:gd name="connsiteY0-60" fmla="*/ 129861 h 1036320"/>
                    <a:gd name="connsiteX1-61" fmla="*/ 129861 w 2114568"/>
                    <a:gd name="connsiteY1-62" fmla="*/ 0 h 1036320"/>
                    <a:gd name="connsiteX2-63" fmla="*/ 1576810 w 2114568"/>
                    <a:gd name="connsiteY2-64" fmla="*/ 0 h 1036320"/>
                    <a:gd name="connsiteX3-65" fmla="*/ 1782872 w 2114568"/>
                    <a:gd name="connsiteY3-66" fmla="*/ 129861 h 1036320"/>
                    <a:gd name="connsiteX4-67" fmla="*/ 2114550 w 2114568"/>
                    <a:gd name="connsiteY4-68" fmla="*/ 509588 h 1036320"/>
                    <a:gd name="connsiteX5-69" fmla="*/ 1706671 w 2114568"/>
                    <a:gd name="connsiteY5-70" fmla="*/ 906459 h 1036320"/>
                    <a:gd name="connsiteX6-71" fmla="*/ 1576810 w 2114568"/>
                    <a:gd name="connsiteY6-72" fmla="*/ 1036320 h 1036320"/>
                    <a:gd name="connsiteX7-73" fmla="*/ 129861 w 2114568"/>
                    <a:gd name="connsiteY7-74" fmla="*/ 1036320 h 1036320"/>
                    <a:gd name="connsiteX8-75" fmla="*/ 0 w 2114568"/>
                    <a:gd name="connsiteY8-76" fmla="*/ 906459 h 1036320"/>
                    <a:gd name="connsiteX9-77" fmla="*/ 0 w 2114568"/>
                    <a:gd name="connsiteY9-78" fmla="*/ 129861 h 1036320"/>
                    <a:gd name="connsiteX0-79" fmla="*/ 0 w 2114568"/>
                    <a:gd name="connsiteY0-80" fmla="*/ 129861 h 1036320"/>
                    <a:gd name="connsiteX1-81" fmla="*/ 129861 w 2114568"/>
                    <a:gd name="connsiteY1-82" fmla="*/ 0 h 1036320"/>
                    <a:gd name="connsiteX2-83" fmla="*/ 1576810 w 2114568"/>
                    <a:gd name="connsiteY2-84" fmla="*/ 0 h 1036320"/>
                    <a:gd name="connsiteX3-85" fmla="*/ 1782872 w 2114568"/>
                    <a:gd name="connsiteY3-86" fmla="*/ 129861 h 1036320"/>
                    <a:gd name="connsiteX4-87" fmla="*/ 2114550 w 2114568"/>
                    <a:gd name="connsiteY4-88" fmla="*/ 509588 h 1036320"/>
                    <a:gd name="connsiteX5-89" fmla="*/ 1706671 w 2114568"/>
                    <a:gd name="connsiteY5-90" fmla="*/ 906459 h 1036320"/>
                    <a:gd name="connsiteX6-91" fmla="*/ 1576810 w 2114568"/>
                    <a:gd name="connsiteY6-92" fmla="*/ 1036320 h 1036320"/>
                    <a:gd name="connsiteX7-93" fmla="*/ 129861 w 2114568"/>
                    <a:gd name="connsiteY7-94" fmla="*/ 1036320 h 1036320"/>
                    <a:gd name="connsiteX8-95" fmla="*/ 0 w 2114568"/>
                    <a:gd name="connsiteY8-96" fmla="*/ 906459 h 1036320"/>
                    <a:gd name="connsiteX9-97" fmla="*/ 0 w 2114568"/>
                    <a:gd name="connsiteY9-98" fmla="*/ 129861 h 1036320"/>
                    <a:gd name="connsiteX0-99" fmla="*/ 0 w 2114571"/>
                    <a:gd name="connsiteY0-100" fmla="*/ 129861 h 1036320"/>
                    <a:gd name="connsiteX1-101" fmla="*/ 129861 w 2114571"/>
                    <a:gd name="connsiteY1-102" fmla="*/ 0 h 1036320"/>
                    <a:gd name="connsiteX2-103" fmla="*/ 1576810 w 2114571"/>
                    <a:gd name="connsiteY2-104" fmla="*/ 0 h 1036320"/>
                    <a:gd name="connsiteX3-105" fmla="*/ 1811447 w 2114571"/>
                    <a:gd name="connsiteY3-106" fmla="*/ 120336 h 1036320"/>
                    <a:gd name="connsiteX4-107" fmla="*/ 2114550 w 2114571"/>
                    <a:gd name="connsiteY4-108" fmla="*/ 509588 h 1036320"/>
                    <a:gd name="connsiteX5-109" fmla="*/ 1706671 w 2114571"/>
                    <a:gd name="connsiteY5-110" fmla="*/ 906459 h 1036320"/>
                    <a:gd name="connsiteX6-111" fmla="*/ 1576810 w 2114571"/>
                    <a:gd name="connsiteY6-112" fmla="*/ 1036320 h 1036320"/>
                    <a:gd name="connsiteX7-113" fmla="*/ 129861 w 2114571"/>
                    <a:gd name="connsiteY7-114" fmla="*/ 1036320 h 1036320"/>
                    <a:gd name="connsiteX8-115" fmla="*/ 0 w 2114571"/>
                    <a:gd name="connsiteY8-116" fmla="*/ 906459 h 1036320"/>
                    <a:gd name="connsiteX9-117" fmla="*/ 0 w 2114571"/>
                    <a:gd name="connsiteY9-118" fmla="*/ 129861 h 1036320"/>
                    <a:gd name="connsiteX0-119" fmla="*/ 0 w 2114571"/>
                    <a:gd name="connsiteY0-120" fmla="*/ 129861 h 1036320"/>
                    <a:gd name="connsiteX1-121" fmla="*/ 129861 w 2114571"/>
                    <a:gd name="connsiteY1-122" fmla="*/ 0 h 1036320"/>
                    <a:gd name="connsiteX2-123" fmla="*/ 1576810 w 2114571"/>
                    <a:gd name="connsiteY2-124" fmla="*/ 0 h 1036320"/>
                    <a:gd name="connsiteX3-125" fmla="*/ 1811447 w 2114571"/>
                    <a:gd name="connsiteY3-126" fmla="*/ 120336 h 1036320"/>
                    <a:gd name="connsiteX4-127" fmla="*/ 2114550 w 2114571"/>
                    <a:gd name="connsiteY4-128" fmla="*/ 509588 h 1036320"/>
                    <a:gd name="connsiteX5-129" fmla="*/ 1706671 w 2114571"/>
                    <a:gd name="connsiteY5-130" fmla="*/ 906459 h 1036320"/>
                    <a:gd name="connsiteX6-131" fmla="*/ 1576810 w 2114571"/>
                    <a:gd name="connsiteY6-132" fmla="*/ 1036320 h 1036320"/>
                    <a:gd name="connsiteX7-133" fmla="*/ 129861 w 2114571"/>
                    <a:gd name="connsiteY7-134" fmla="*/ 1036320 h 1036320"/>
                    <a:gd name="connsiteX8-135" fmla="*/ 0 w 2114571"/>
                    <a:gd name="connsiteY8-136" fmla="*/ 906459 h 1036320"/>
                    <a:gd name="connsiteX9-137" fmla="*/ 0 w 2114571"/>
                    <a:gd name="connsiteY9-138" fmla="*/ 129861 h 1036320"/>
                    <a:gd name="connsiteX0-139" fmla="*/ 0 w 2114581"/>
                    <a:gd name="connsiteY0-140" fmla="*/ 129861 h 1036320"/>
                    <a:gd name="connsiteX1-141" fmla="*/ 129861 w 2114581"/>
                    <a:gd name="connsiteY1-142" fmla="*/ 0 h 1036320"/>
                    <a:gd name="connsiteX2-143" fmla="*/ 1576810 w 2114581"/>
                    <a:gd name="connsiteY2-144" fmla="*/ 0 h 1036320"/>
                    <a:gd name="connsiteX3-145" fmla="*/ 1811447 w 2114581"/>
                    <a:gd name="connsiteY3-146" fmla="*/ 120336 h 1036320"/>
                    <a:gd name="connsiteX4-147" fmla="*/ 2114550 w 2114581"/>
                    <a:gd name="connsiteY4-148" fmla="*/ 509588 h 1036320"/>
                    <a:gd name="connsiteX5-149" fmla="*/ 1706671 w 2114581"/>
                    <a:gd name="connsiteY5-150" fmla="*/ 906459 h 1036320"/>
                    <a:gd name="connsiteX6-151" fmla="*/ 1576810 w 2114581"/>
                    <a:gd name="connsiteY6-152" fmla="*/ 1036320 h 1036320"/>
                    <a:gd name="connsiteX7-153" fmla="*/ 129861 w 2114581"/>
                    <a:gd name="connsiteY7-154" fmla="*/ 1036320 h 1036320"/>
                    <a:gd name="connsiteX8-155" fmla="*/ 0 w 2114581"/>
                    <a:gd name="connsiteY8-156" fmla="*/ 906459 h 1036320"/>
                    <a:gd name="connsiteX9-157" fmla="*/ 0 w 2114581"/>
                    <a:gd name="connsiteY9-158" fmla="*/ 129861 h 1036320"/>
                    <a:gd name="connsiteX0-159" fmla="*/ 0 w 2114586"/>
                    <a:gd name="connsiteY0-160" fmla="*/ 129861 h 1036320"/>
                    <a:gd name="connsiteX1-161" fmla="*/ 129861 w 2114586"/>
                    <a:gd name="connsiteY1-162" fmla="*/ 0 h 1036320"/>
                    <a:gd name="connsiteX2-163" fmla="*/ 1576810 w 2114586"/>
                    <a:gd name="connsiteY2-164" fmla="*/ 0 h 1036320"/>
                    <a:gd name="connsiteX3-165" fmla="*/ 1811447 w 2114586"/>
                    <a:gd name="connsiteY3-166" fmla="*/ 120336 h 1036320"/>
                    <a:gd name="connsiteX4-167" fmla="*/ 2114550 w 2114586"/>
                    <a:gd name="connsiteY4-168" fmla="*/ 509588 h 1036320"/>
                    <a:gd name="connsiteX5-169" fmla="*/ 1706671 w 2114586"/>
                    <a:gd name="connsiteY5-170" fmla="*/ 906459 h 1036320"/>
                    <a:gd name="connsiteX6-171" fmla="*/ 1576810 w 2114586"/>
                    <a:gd name="connsiteY6-172" fmla="*/ 1036320 h 1036320"/>
                    <a:gd name="connsiteX7-173" fmla="*/ 129861 w 2114586"/>
                    <a:gd name="connsiteY7-174" fmla="*/ 1036320 h 1036320"/>
                    <a:gd name="connsiteX8-175" fmla="*/ 0 w 2114586"/>
                    <a:gd name="connsiteY8-176" fmla="*/ 906459 h 1036320"/>
                    <a:gd name="connsiteX9-177" fmla="*/ 0 w 2114586"/>
                    <a:gd name="connsiteY9-178" fmla="*/ 129861 h 1036320"/>
                    <a:gd name="connsiteX0-179" fmla="*/ 0 w 2114586"/>
                    <a:gd name="connsiteY0-180" fmla="*/ 129861 h 1036320"/>
                    <a:gd name="connsiteX1-181" fmla="*/ 129861 w 2114586"/>
                    <a:gd name="connsiteY1-182" fmla="*/ 0 h 1036320"/>
                    <a:gd name="connsiteX2-183" fmla="*/ 1576810 w 2114586"/>
                    <a:gd name="connsiteY2-184" fmla="*/ 0 h 1036320"/>
                    <a:gd name="connsiteX3-185" fmla="*/ 1811447 w 2114586"/>
                    <a:gd name="connsiteY3-186" fmla="*/ 120336 h 1036320"/>
                    <a:gd name="connsiteX4-187" fmla="*/ 2114550 w 2114586"/>
                    <a:gd name="connsiteY4-188" fmla="*/ 509588 h 1036320"/>
                    <a:gd name="connsiteX5-189" fmla="*/ 1706671 w 2114586"/>
                    <a:gd name="connsiteY5-190" fmla="*/ 906459 h 1036320"/>
                    <a:gd name="connsiteX6-191" fmla="*/ 1576810 w 2114586"/>
                    <a:gd name="connsiteY6-192" fmla="*/ 1036320 h 1036320"/>
                    <a:gd name="connsiteX7-193" fmla="*/ 129861 w 2114586"/>
                    <a:gd name="connsiteY7-194" fmla="*/ 1036320 h 1036320"/>
                    <a:gd name="connsiteX8-195" fmla="*/ 0 w 2114586"/>
                    <a:gd name="connsiteY8-196" fmla="*/ 906459 h 1036320"/>
                    <a:gd name="connsiteX9-197" fmla="*/ 0 w 2114586"/>
                    <a:gd name="connsiteY9-198" fmla="*/ 129861 h 1036320"/>
                    <a:gd name="connsiteX0-199" fmla="*/ 0 w 2114586"/>
                    <a:gd name="connsiteY0-200" fmla="*/ 129861 h 1036320"/>
                    <a:gd name="connsiteX1-201" fmla="*/ 129861 w 2114586"/>
                    <a:gd name="connsiteY1-202" fmla="*/ 0 h 1036320"/>
                    <a:gd name="connsiteX2-203" fmla="*/ 1576810 w 2114586"/>
                    <a:gd name="connsiteY2-204" fmla="*/ 0 h 1036320"/>
                    <a:gd name="connsiteX3-205" fmla="*/ 1811447 w 2114586"/>
                    <a:gd name="connsiteY3-206" fmla="*/ 120336 h 1036320"/>
                    <a:gd name="connsiteX4-207" fmla="*/ 2114550 w 2114586"/>
                    <a:gd name="connsiteY4-208" fmla="*/ 509588 h 1036320"/>
                    <a:gd name="connsiteX5-209" fmla="*/ 1706671 w 2114586"/>
                    <a:gd name="connsiteY5-210" fmla="*/ 906459 h 1036320"/>
                    <a:gd name="connsiteX6-211" fmla="*/ 1576810 w 2114586"/>
                    <a:gd name="connsiteY6-212" fmla="*/ 1036320 h 1036320"/>
                    <a:gd name="connsiteX7-213" fmla="*/ 129861 w 2114586"/>
                    <a:gd name="connsiteY7-214" fmla="*/ 1036320 h 1036320"/>
                    <a:gd name="connsiteX8-215" fmla="*/ 0 w 2114586"/>
                    <a:gd name="connsiteY8-216" fmla="*/ 906459 h 1036320"/>
                    <a:gd name="connsiteX9-217" fmla="*/ 0 w 2114586"/>
                    <a:gd name="connsiteY9-218" fmla="*/ 129861 h 1036320"/>
                    <a:gd name="connsiteX0-219" fmla="*/ 0 w 2114586"/>
                    <a:gd name="connsiteY0-220" fmla="*/ 129861 h 1036320"/>
                    <a:gd name="connsiteX1-221" fmla="*/ 129861 w 2114586"/>
                    <a:gd name="connsiteY1-222" fmla="*/ 0 h 1036320"/>
                    <a:gd name="connsiteX2-223" fmla="*/ 1576810 w 2114586"/>
                    <a:gd name="connsiteY2-224" fmla="*/ 0 h 1036320"/>
                    <a:gd name="connsiteX3-225" fmla="*/ 1811447 w 2114586"/>
                    <a:gd name="connsiteY3-226" fmla="*/ 120336 h 1036320"/>
                    <a:gd name="connsiteX4-227" fmla="*/ 2114550 w 2114586"/>
                    <a:gd name="connsiteY4-228" fmla="*/ 509588 h 1036320"/>
                    <a:gd name="connsiteX5-229" fmla="*/ 1749534 w 2114586"/>
                    <a:gd name="connsiteY5-230" fmla="*/ 930271 h 1036320"/>
                    <a:gd name="connsiteX6-231" fmla="*/ 1576810 w 2114586"/>
                    <a:gd name="connsiteY6-232" fmla="*/ 1036320 h 1036320"/>
                    <a:gd name="connsiteX7-233" fmla="*/ 129861 w 2114586"/>
                    <a:gd name="connsiteY7-234" fmla="*/ 1036320 h 1036320"/>
                    <a:gd name="connsiteX8-235" fmla="*/ 0 w 2114586"/>
                    <a:gd name="connsiteY8-236" fmla="*/ 906459 h 1036320"/>
                    <a:gd name="connsiteX9-237" fmla="*/ 0 w 2114586"/>
                    <a:gd name="connsiteY9-238" fmla="*/ 129861 h 1036320"/>
                    <a:gd name="connsiteX0-239" fmla="*/ 0 w 2114586"/>
                    <a:gd name="connsiteY0-240" fmla="*/ 129861 h 1036320"/>
                    <a:gd name="connsiteX1-241" fmla="*/ 129861 w 2114586"/>
                    <a:gd name="connsiteY1-242" fmla="*/ 0 h 1036320"/>
                    <a:gd name="connsiteX2-243" fmla="*/ 1576810 w 2114586"/>
                    <a:gd name="connsiteY2-244" fmla="*/ 0 h 1036320"/>
                    <a:gd name="connsiteX3-245" fmla="*/ 1811447 w 2114586"/>
                    <a:gd name="connsiteY3-246" fmla="*/ 120336 h 1036320"/>
                    <a:gd name="connsiteX4-247" fmla="*/ 2114550 w 2114586"/>
                    <a:gd name="connsiteY4-248" fmla="*/ 509588 h 1036320"/>
                    <a:gd name="connsiteX5-249" fmla="*/ 1749534 w 2114586"/>
                    <a:gd name="connsiteY5-250" fmla="*/ 930271 h 1036320"/>
                    <a:gd name="connsiteX6-251" fmla="*/ 1576810 w 2114586"/>
                    <a:gd name="connsiteY6-252" fmla="*/ 1036320 h 1036320"/>
                    <a:gd name="connsiteX7-253" fmla="*/ 129861 w 2114586"/>
                    <a:gd name="connsiteY7-254" fmla="*/ 1036320 h 1036320"/>
                    <a:gd name="connsiteX8-255" fmla="*/ 0 w 2114586"/>
                    <a:gd name="connsiteY8-256" fmla="*/ 906459 h 1036320"/>
                    <a:gd name="connsiteX9-257" fmla="*/ 0 w 2114586"/>
                    <a:gd name="connsiteY9-258" fmla="*/ 129861 h 1036320"/>
                    <a:gd name="connsiteX0-259" fmla="*/ 0 w 2114586"/>
                    <a:gd name="connsiteY0-260" fmla="*/ 129861 h 1036320"/>
                    <a:gd name="connsiteX1-261" fmla="*/ 129861 w 2114586"/>
                    <a:gd name="connsiteY1-262" fmla="*/ 0 h 1036320"/>
                    <a:gd name="connsiteX2-263" fmla="*/ 1576810 w 2114586"/>
                    <a:gd name="connsiteY2-264" fmla="*/ 0 h 1036320"/>
                    <a:gd name="connsiteX3-265" fmla="*/ 1811447 w 2114586"/>
                    <a:gd name="connsiteY3-266" fmla="*/ 120336 h 1036320"/>
                    <a:gd name="connsiteX4-267" fmla="*/ 2114550 w 2114586"/>
                    <a:gd name="connsiteY4-268" fmla="*/ 509588 h 1036320"/>
                    <a:gd name="connsiteX5-269" fmla="*/ 1749534 w 2114586"/>
                    <a:gd name="connsiteY5-270" fmla="*/ 930271 h 1036320"/>
                    <a:gd name="connsiteX6-271" fmla="*/ 1576810 w 2114586"/>
                    <a:gd name="connsiteY6-272" fmla="*/ 1036320 h 1036320"/>
                    <a:gd name="connsiteX7-273" fmla="*/ 129861 w 2114586"/>
                    <a:gd name="connsiteY7-274" fmla="*/ 1036320 h 1036320"/>
                    <a:gd name="connsiteX8-275" fmla="*/ 0 w 2114586"/>
                    <a:gd name="connsiteY8-276" fmla="*/ 906459 h 1036320"/>
                    <a:gd name="connsiteX9-277" fmla="*/ 0 w 2114586"/>
                    <a:gd name="connsiteY9-278" fmla="*/ 129861 h 1036320"/>
                    <a:gd name="connsiteX0-279" fmla="*/ 0 w 2114598"/>
                    <a:gd name="connsiteY0-280" fmla="*/ 129861 h 1036320"/>
                    <a:gd name="connsiteX1-281" fmla="*/ 129861 w 2114598"/>
                    <a:gd name="connsiteY1-282" fmla="*/ 0 h 1036320"/>
                    <a:gd name="connsiteX2-283" fmla="*/ 1576810 w 2114598"/>
                    <a:gd name="connsiteY2-284" fmla="*/ 0 h 1036320"/>
                    <a:gd name="connsiteX3-285" fmla="*/ 1811447 w 2114598"/>
                    <a:gd name="connsiteY3-286" fmla="*/ 120336 h 1036320"/>
                    <a:gd name="connsiteX4-287" fmla="*/ 2114550 w 2114598"/>
                    <a:gd name="connsiteY4-288" fmla="*/ 509588 h 1036320"/>
                    <a:gd name="connsiteX5-289" fmla="*/ 1782871 w 2114598"/>
                    <a:gd name="connsiteY5-290" fmla="*/ 939796 h 1036320"/>
                    <a:gd name="connsiteX6-291" fmla="*/ 1576810 w 2114598"/>
                    <a:gd name="connsiteY6-292" fmla="*/ 1036320 h 1036320"/>
                    <a:gd name="connsiteX7-293" fmla="*/ 129861 w 2114598"/>
                    <a:gd name="connsiteY7-294" fmla="*/ 1036320 h 1036320"/>
                    <a:gd name="connsiteX8-295" fmla="*/ 0 w 2114598"/>
                    <a:gd name="connsiteY8-296" fmla="*/ 906459 h 1036320"/>
                    <a:gd name="connsiteX9-297" fmla="*/ 0 w 2114598"/>
                    <a:gd name="connsiteY9-298" fmla="*/ 129861 h 1036320"/>
                    <a:gd name="connsiteX0-299" fmla="*/ 0 w 2114598"/>
                    <a:gd name="connsiteY0-300" fmla="*/ 129861 h 1036320"/>
                    <a:gd name="connsiteX1-301" fmla="*/ 129861 w 2114598"/>
                    <a:gd name="connsiteY1-302" fmla="*/ 0 h 1036320"/>
                    <a:gd name="connsiteX2-303" fmla="*/ 1576810 w 2114598"/>
                    <a:gd name="connsiteY2-304" fmla="*/ 0 h 1036320"/>
                    <a:gd name="connsiteX3-305" fmla="*/ 1811447 w 2114598"/>
                    <a:gd name="connsiteY3-306" fmla="*/ 120336 h 1036320"/>
                    <a:gd name="connsiteX4-307" fmla="*/ 2114550 w 2114598"/>
                    <a:gd name="connsiteY4-308" fmla="*/ 509588 h 1036320"/>
                    <a:gd name="connsiteX5-309" fmla="*/ 1782871 w 2114598"/>
                    <a:gd name="connsiteY5-310" fmla="*/ 939796 h 1036320"/>
                    <a:gd name="connsiteX6-311" fmla="*/ 1576810 w 2114598"/>
                    <a:gd name="connsiteY6-312" fmla="*/ 1036320 h 1036320"/>
                    <a:gd name="connsiteX7-313" fmla="*/ 129861 w 2114598"/>
                    <a:gd name="connsiteY7-314" fmla="*/ 1036320 h 1036320"/>
                    <a:gd name="connsiteX8-315" fmla="*/ 0 w 2114598"/>
                    <a:gd name="connsiteY8-316" fmla="*/ 906459 h 1036320"/>
                    <a:gd name="connsiteX9-317" fmla="*/ 0 w 2114598"/>
                    <a:gd name="connsiteY9-318" fmla="*/ 129861 h 1036320"/>
                    <a:gd name="connsiteX0-319" fmla="*/ 0 w 2114614"/>
                    <a:gd name="connsiteY0-320" fmla="*/ 129861 h 1036320"/>
                    <a:gd name="connsiteX1-321" fmla="*/ 129861 w 2114614"/>
                    <a:gd name="connsiteY1-322" fmla="*/ 0 h 1036320"/>
                    <a:gd name="connsiteX2-323" fmla="*/ 1576810 w 2114614"/>
                    <a:gd name="connsiteY2-324" fmla="*/ 0 h 1036320"/>
                    <a:gd name="connsiteX3-325" fmla="*/ 1811447 w 2114614"/>
                    <a:gd name="connsiteY3-326" fmla="*/ 120336 h 1036320"/>
                    <a:gd name="connsiteX4-327" fmla="*/ 2114550 w 2114614"/>
                    <a:gd name="connsiteY4-328" fmla="*/ 509588 h 1036320"/>
                    <a:gd name="connsiteX5-329" fmla="*/ 1782871 w 2114614"/>
                    <a:gd name="connsiteY5-330" fmla="*/ 939796 h 1036320"/>
                    <a:gd name="connsiteX6-331" fmla="*/ 1576810 w 2114614"/>
                    <a:gd name="connsiteY6-332" fmla="*/ 1036320 h 1036320"/>
                    <a:gd name="connsiteX7-333" fmla="*/ 129861 w 2114614"/>
                    <a:gd name="connsiteY7-334" fmla="*/ 1036320 h 1036320"/>
                    <a:gd name="connsiteX8-335" fmla="*/ 0 w 2114614"/>
                    <a:gd name="connsiteY8-336" fmla="*/ 906459 h 1036320"/>
                    <a:gd name="connsiteX9-337" fmla="*/ 0 w 2114614"/>
                    <a:gd name="connsiteY9-338" fmla="*/ 129861 h 1036320"/>
                    <a:gd name="connsiteX0-339" fmla="*/ 0 w 2114586"/>
                    <a:gd name="connsiteY0-340" fmla="*/ 129861 h 1036320"/>
                    <a:gd name="connsiteX1-341" fmla="*/ 129861 w 2114586"/>
                    <a:gd name="connsiteY1-342" fmla="*/ 0 h 1036320"/>
                    <a:gd name="connsiteX2-343" fmla="*/ 1576810 w 2114586"/>
                    <a:gd name="connsiteY2-344" fmla="*/ 0 h 1036320"/>
                    <a:gd name="connsiteX3-345" fmla="*/ 1811447 w 2114586"/>
                    <a:gd name="connsiteY3-346" fmla="*/ 120336 h 1036320"/>
                    <a:gd name="connsiteX4-347" fmla="*/ 2114550 w 2114586"/>
                    <a:gd name="connsiteY4-348" fmla="*/ 509588 h 1036320"/>
                    <a:gd name="connsiteX5-349" fmla="*/ 1782871 w 2114586"/>
                    <a:gd name="connsiteY5-350" fmla="*/ 939796 h 1036320"/>
                    <a:gd name="connsiteX6-351" fmla="*/ 1576810 w 2114586"/>
                    <a:gd name="connsiteY6-352" fmla="*/ 1036320 h 1036320"/>
                    <a:gd name="connsiteX7-353" fmla="*/ 129861 w 2114586"/>
                    <a:gd name="connsiteY7-354" fmla="*/ 1036320 h 1036320"/>
                    <a:gd name="connsiteX8-355" fmla="*/ 0 w 2114586"/>
                    <a:gd name="connsiteY8-356" fmla="*/ 906459 h 1036320"/>
                    <a:gd name="connsiteX9-357" fmla="*/ 0 w 2114586"/>
                    <a:gd name="connsiteY9-358" fmla="*/ 129861 h 1036320"/>
                    <a:gd name="connsiteX0-359" fmla="*/ 0 w 2114586"/>
                    <a:gd name="connsiteY0-360" fmla="*/ 129861 h 1036320"/>
                    <a:gd name="connsiteX1-361" fmla="*/ 129861 w 2114586"/>
                    <a:gd name="connsiteY1-362" fmla="*/ 0 h 1036320"/>
                    <a:gd name="connsiteX2-363" fmla="*/ 1576810 w 2114586"/>
                    <a:gd name="connsiteY2-364" fmla="*/ 0 h 1036320"/>
                    <a:gd name="connsiteX3-365" fmla="*/ 1811447 w 2114586"/>
                    <a:gd name="connsiteY3-366" fmla="*/ 120336 h 1036320"/>
                    <a:gd name="connsiteX4-367" fmla="*/ 2114550 w 2114586"/>
                    <a:gd name="connsiteY4-368" fmla="*/ 509588 h 1036320"/>
                    <a:gd name="connsiteX5-369" fmla="*/ 1806683 w 2114586"/>
                    <a:gd name="connsiteY5-370" fmla="*/ 944558 h 1036320"/>
                    <a:gd name="connsiteX6-371" fmla="*/ 1576810 w 2114586"/>
                    <a:gd name="connsiteY6-372" fmla="*/ 1036320 h 1036320"/>
                    <a:gd name="connsiteX7-373" fmla="*/ 129861 w 2114586"/>
                    <a:gd name="connsiteY7-374" fmla="*/ 1036320 h 1036320"/>
                    <a:gd name="connsiteX8-375" fmla="*/ 0 w 2114586"/>
                    <a:gd name="connsiteY8-376" fmla="*/ 906459 h 1036320"/>
                    <a:gd name="connsiteX9-377" fmla="*/ 0 w 2114586"/>
                    <a:gd name="connsiteY9-378" fmla="*/ 129861 h 1036320"/>
                    <a:gd name="connsiteX0-379" fmla="*/ 0 w 2114731"/>
                    <a:gd name="connsiteY0-380" fmla="*/ 129861 h 1036320"/>
                    <a:gd name="connsiteX1-381" fmla="*/ 129861 w 2114731"/>
                    <a:gd name="connsiteY1-382" fmla="*/ 0 h 1036320"/>
                    <a:gd name="connsiteX2-383" fmla="*/ 1576810 w 2114731"/>
                    <a:gd name="connsiteY2-384" fmla="*/ 0 h 1036320"/>
                    <a:gd name="connsiteX3-385" fmla="*/ 1811447 w 2114731"/>
                    <a:gd name="connsiteY3-386" fmla="*/ 120336 h 1036320"/>
                    <a:gd name="connsiteX4-387" fmla="*/ 2114550 w 2114731"/>
                    <a:gd name="connsiteY4-388" fmla="*/ 509588 h 1036320"/>
                    <a:gd name="connsiteX5-389" fmla="*/ 1806683 w 2114731"/>
                    <a:gd name="connsiteY5-390" fmla="*/ 944558 h 1036320"/>
                    <a:gd name="connsiteX6-391" fmla="*/ 1576810 w 2114731"/>
                    <a:gd name="connsiteY6-392" fmla="*/ 1036320 h 1036320"/>
                    <a:gd name="connsiteX7-393" fmla="*/ 129861 w 2114731"/>
                    <a:gd name="connsiteY7-394" fmla="*/ 1036320 h 1036320"/>
                    <a:gd name="connsiteX8-395" fmla="*/ 0 w 2114731"/>
                    <a:gd name="connsiteY8-396" fmla="*/ 906459 h 1036320"/>
                    <a:gd name="connsiteX9-397" fmla="*/ 0 w 2114731"/>
                    <a:gd name="connsiteY9-398" fmla="*/ 129861 h 1036320"/>
                    <a:gd name="connsiteX0-399" fmla="*/ 0 w 2143202"/>
                    <a:gd name="connsiteY0-400" fmla="*/ 129861 h 1036320"/>
                    <a:gd name="connsiteX1-401" fmla="*/ 129861 w 2143202"/>
                    <a:gd name="connsiteY1-402" fmla="*/ 0 h 1036320"/>
                    <a:gd name="connsiteX2-403" fmla="*/ 1576810 w 2143202"/>
                    <a:gd name="connsiteY2-404" fmla="*/ 0 h 1036320"/>
                    <a:gd name="connsiteX3-405" fmla="*/ 1811447 w 2143202"/>
                    <a:gd name="connsiteY3-406" fmla="*/ 120336 h 1036320"/>
                    <a:gd name="connsiteX4-407" fmla="*/ 2143125 w 2143202"/>
                    <a:gd name="connsiteY4-408" fmla="*/ 509588 h 1036320"/>
                    <a:gd name="connsiteX5-409" fmla="*/ 1806683 w 2143202"/>
                    <a:gd name="connsiteY5-410" fmla="*/ 944558 h 1036320"/>
                    <a:gd name="connsiteX6-411" fmla="*/ 1576810 w 2143202"/>
                    <a:gd name="connsiteY6-412" fmla="*/ 1036320 h 1036320"/>
                    <a:gd name="connsiteX7-413" fmla="*/ 129861 w 2143202"/>
                    <a:gd name="connsiteY7-414" fmla="*/ 1036320 h 1036320"/>
                    <a:gd name="connsiteX8-415" fmla="*/ 0 w 2143202"/>
                    <a:gd name="connsiteY8-416" fmla="*/ 906459 h 1036320"/>
                    <a:gd name="connsiteX9-417" fmla="*/ 0 w 2143202"/>
                    <a:gd name="connsiteY9-418" fmla="*/ 129861 h 1036320"/>
                    <a:gd name="connsiteX0-419" fmla="*/ 0 w 2143202"/>
                    <a:gd name="connsiteY0-420" fmla="*/ 129861 h 1036320"/>
                    <a:gd name="connsiteX1-421" fmla="*/ 129861 w 2143202"/>
                    <a:gd name="connsiteY1-422" fmla="*/ 0 h 1036320"/>
                    <a:gd name="connsiteX2-423" fmla="*/ 1576810 w 2143202"/>
                    <a:gd name="connsiteY2-424" fmla="*/ 0 h 1036320"/>
                    <a:gd name="connsiteX3-425" fmla="*/ 1840022 w 2143202"/>
                    <a:gd name="connsiteY3-426" fmla="*/ 107636 h 1036320"/>
                    <a:gd name="connsiteX4-427" fmla="*/ 2143125 w 2143202"/>
                    <a:gd name="connsiteY4-428" fmla="*/ 509588 h 1036320"/>
                    <a:gd name="connsiteX5-429" fmla="*/ 1806683 w 2143202"/>
                    <a:gd name="connsiteY5-430" fmla="*/ 944558 h 1036320"/>
                    <a:gd name="connsiteX6-431" fmla="*/ 1576810 w 2143202"/>
                    <a:gd name="connsiteY6-432" fmla="*/ 1036320 h 1036320"/>
                    <a:gd name="connsiteX7-433" fmla="*/ 129861 w 2143202"/>
                    <a:gd name="connsiteY7-434" fmla="*/ 1036320 h 1036320"/>
                    <a:gd name="connsiteX8-435" fmla="*/ 0 w 2143202"/>
                    <a:gd name="connsiteY8-436" fmla="*/ 906459 h 1036320"/>
                    <a:gd name="connsiteX9-437" fmla="*/ 0 w 2143202"/>
                    <a:gd name="connsiteY9-438" fmla="*/ 129861 h 1036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gradFill>
                  <a:gsLst>
                    <a:gs pos="0">
                      <a:schemeClr val="accent1"/>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思源黑体 CN Normal" panose="020B0400000000000000" charset="-122"/>
                  </a:endParaRPr>
                </a:p>
              </p:txBody>
            </p:sp>
            <p:sp>
              <p:nvSpPr>
                <p:cNvPr id="21" name="图形"/>
                <p:cNvSpPr/>
                <p:nvPr/>
              </p:nvSpPr>
              <p:spPr>
                <a:xfrm rot="5400000" flipH="1">
                  <a:off x="7915" y="7424"/>
                  <a:ext cx="3176" cy="1536"/>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1" fmla="*/ 0 w 2114558"/>
                    <a:gd name="connsiteY0-2" fmla="*/ 129861 h 1036320"/>
                    <a:gd name="connsiteX1-3" fmla="*/ 129861 w 2114558"/>
                    <a:gd name="connsiteY1-4" fmla="*/ 0 h 1036320"/>
                    <a:gd name="connsiteX2-5" fmla="*/ 1576810 w 2114558"/>
                    <a:gd name="connsiteY2-6" fmla="*/ 0 h 1036320"/>
                    <a:gd name="connsiteX3-7" fmla="*/ 1706671 w 2114558"/>
                    <a:gd name="connsiteY3-8" fmla="*/ 129861 h 1036320"/>
                    <a:gd name="connsiteX4-9" fmla="*/ 2114550 w 2114558"/>
                    <a:gd name="connsiteY4-10" fmla="*/ 509588 h 1036320"/>
                    <a:gd name="connsiteX5-11" fmla="*/ 1706671 w 2114558"/>
                    <a:gd name="connsiteY5-12" fmla="*/ 906459 h 1036320"/>
                    <a:gd name="connsiteX6-13" fmla="*/ 1576810 w 2114558"/>
                    <a:gd name="connsiteY6-14" fmla="*/ 1036320 h 1036320"/>
                    <a:gd name="connsiteX7-15" fmla="*/ 129861 w 2114558"/>
                    <a:gd name="connsiteY7-16" fmla="*/ 1036320 h 1036320"/>
                    <a:gd name="connsiteX8-17" fmla="*/ 0 w 2114558"/>
                    <a:gd name="connsiteY8-18" fmla="*/ 906459 h 1036320"/>
                    <a:gd name="connsiteX9" fmla="*/ 0 w 2114558"/>
                    <a:gd name="connsiteY9" fmla="*/ 129861 h 1036320"/>
                    <a:gd name="connsiteX0-19" fmla="*/ 0 w 2114560"/>
                    <a:gd name="connsiteY0-20" fmla="*/ 129861 h 1036320"/>
                    <a:gd name="connsiteX1-21" fmla="*/ 129861 w 2114560"/>
                    <a:gd name="connsiteY1-22" fmla="*/ 0 h 1036320"/>
                    <a:gd name="connsiteX2-23" fmla="*/ 1576810 w 2114560"/>
                    <a:gd name="connsiteY2-24" fmla="*/ 0 h 1036320"/>
                    <a:gd name="connsiteX3-25" fmla="*/ 1778109 w 2114560"/>
                    <a:gd name="connsiteY3-26" fmla="*/ 148911 h 1036320"/>
                    <a:gd name="connsiteX4-27" fmla="*/ 2114550 w 2114560"/>
                    <a:gd name="connsiteY4-28" fmla="*/ 509588 h 1036320"/>
                    <a:gd name="connsiteX5-29" fmla="*/ 1706671 w 2114560"/>
                    <a:gd name="connsiteY5-30" fmla="*/ 906459 h 1036320"/>
                    <a:gd name="connsiteX6-31" fmla="*/ 1576810 w 2114560"/>
                    <a:gd name="connsiteY6-32" fmla="*/ 1036320 h 1036320"/>
                    <a:gd name="connsiteX7-33" fmla="*/ 129861 w 2114560"/>
                    <a:gd name="connsiteY7-34" fmla="*/ 1036320 h 1036320"/>
                    <a:gd name="connsiteX8-35" fmla="*/ 0 w 2114560"/>
                    <a:gd name="connsiteY8-36" fmla="*/ 906459 h 1036320"/>
                    <a:gd name="connsiteX9-37" fmla="*/ 0 w 2114560"/>
                    <a:gd name="connsiteY9-38" fmla="*/ 129861 h 1036320"/>
                    <a:gd name="connsiteX0-39" fmla="*/ 0 w 2114567"/>
                    <a:gd name="connsiteY0-40" fmla="*/ 129861 h 1036320"/>
                    <a:gd name="connsiteX1-41" fmla="*/ 129861 w 2114567"/>
                    <a:gd name="connsiteY1-42" fmla="*/ 0 h 1036320"/>
                    <a:gd name="connsiteX2-43" fmla="*/ 1576810 w 2114567"/>
                    <a:gd name="connsiteY2-44" fmla="*/ 0 h 1036320"/>
                    <a:gd name="connsiteX3-45" fmla="*/ 1778109 w 2114567"/>
                    <a:gd name="connsiteY3-46" fmla="*/ 148911 h 1036320"/>
                    <a:gd name="connsiteX4-47" fmla="*/ 2114550 w 2114567"/>
                    <a:gd name="connsiteY4-48" fmla="*/ 509588 h 1036320"/>
                    <a:gd name="connsiteX5-49" fmla="*/ 1706671 w 2114567"/>
                    <a:gd name="connsiteY5-50" fmla="*/ 906459 h 1036320"/>
                    <a:gd name="connsiteX6-51" fmla="*/ 1576810 w 2114567"/>
                    <a:gd name="connsiteY6-52" fmla="*/ 1036320 h 1036320"/>
                    <a:gd name="connsiteX7-53" fmla="*/ 129861 w 2114567"/>
                    <a:gd name="connsiteY7-54" fmla="*/ 1036320 h 1036320"/>
                    <a:gd name="connsiteX8-55" fmla="*/ 0 w 2114567"/>
                    <a:gd name="connsiteY8-56" fmla="*/ 906459 h 1036320"/>
                    <a:gd name="connsiteX9-57" fmla="*/ 0 w 2114567"/>
                    <a:gd name="connsiteY9-58" fmla="*/ 129861 h 1036320"/>
                    <a:gd name="connsiteX0-59" fmla="*/ 0 w 2114568"/>
                    <a:gd name="connsiteY0-60" fmla="*/ 129861 h 1036320"/>
                    <a:gd name="connsiteX1-61" fmla="*/ 129861 w 2114568"/>
                    <a:gd name="connsiteY1-62" fmla="*/ 0 h 1036320"/>
                    <a:gd name="connsiteX2-63" fmla="*/ 1576810 w 2114568"/>
                    <a:gd name="connsiteY2-64" fmla="*/ 0 h 1036320"/>
                    <a:gd name="connsiteX3-65" fmla="*/ 1782872 w 2114568"/>
                    <a:gd name="connsiteY3-66" fmla="*/ 129861 h 1036320"/>
                    <a:gd name="connsiteX4-67" fmla="*/ 2114550 w 2114568"/>
                    <a:gd name="connsiteY4-68" fmla="*/ 509588 h 1036320"/>
                    <a:gd name="connsiteX5-69" fmla="*/ 1706671 w 2114568"/>
                    <a:gd name="connsiteY5-70" fmla="*/ 906459 h 1036320"/>
                    <a:gd name="connsiteX6-71" fmla="*/ 1576810 w 2114568"/>
                    <a:gd name="connsiteY6-72" fmla="*/ 1036320 h 1036320"/>
                    <a:gd name="connsiteX7-73" fmla="*/ 129861 w 2114568"/>
                    <a:gd name="connsiteY7-74" fmla="*/ 1036320 h 1036320"/>
                    <a:gd name="connsiteX8-75" fmla="*/ 0 w 2114568"/>
                    <a:gd name="connsiteY8-76" fmla="*/ 906459 h 1036320"/>
                    <a:gd name="connsiteX9-77" fmla="*/ 0 w 2114568"/>
                    <a:gd name="connsiteY9-78" fmla="*/ 129861 h 1036320"/>
                    <a:gd name="connsiteX0-79" fmla="*/ 0 w 2114568"/>
                    <a:gd name="connsiteY0-80" fmla="*/ 129861 h 1036320"/>
                    <a:gd name="connsiteX1-81" fmla="*/ 129861 w 2114568"/>
                    <a:gd name="connsiteY1-82" fmla="*/ 0 h 1036320"/>
                    <a:gd name="connsiteX2-83" fmla="*/ 1576810 w 2114568"/>
                    <a:gd name="connsiteY2-84" fmla="*/ 0 h 1036320"/>
                    <a:gd name="connsiteX3-85" fmla="*/ 1782872 w 2114568"/>
                    <a:gd name="connsiteY3-86" fmla="*/ 129861 h 1036320"/>
                    <a:gd name="connsiteX4-87" fmla="*/ 2114550 w 2114568"/>
                    <a:gd name="connsiteY4-88" fmla="*/ 509588 h 1036320"/>
                    <a:gd name="connsiteX5-89" fmla="*/ 1706671 w 2114568"/>
                    <a:gd name="connsiteY5-90" fmla="*/ 906459 h 1036320"/>
                    <a:gd name="connsiteX6-91" fmla="*/ 1576810 w 2114568"/>
                    <a:gd name="connsiteY6-92" fmla="*/ 1036320 h 1036320"/>
                    <a:gd name="connsiteX7-93" fmla="*/ 129861 w 2114568"/>
                    <a:gd name="connsiteY7-94" fmla="*/ 1036320 h 1036320"/>
                    <a:gd name="connsiteX8-95" fmla="*/ 0 w 2114568"/>
                    <a:gd name="connsiteY8-96" fmla="*/ 906459 h 1036320"/>
                    <a:gd name="connsiteX9-97" fmla="*/ 0 w 2114568"/>
                    <a:gd name="connsiteY9-98" fmla="*/ 129861 h 1036320"/>
                    <a:gd name="connsiteX0-99" fmla="*/ 0 w 2114571"/>
                    <a:gd name="connsiteY0-100" fmla="*/ 129861 h 1036320"/>
                    <a:gd name="connsiteX1-101" fmla="*/ 129861 w 2114571"/>
                    <a:gd name="connsiteY1-102" fmla="*/ 0 h 1036320"/>
                    <a:gd name="connsiteX2-103" fmla="*/ 1576810 w 2114571"/>
                    <a:gd name="connsiteY2-104" fmla="*/ 0 h 1036320"/>
                    <a:gd name="connsiteX3-105" fmla="*/ 1811447 w 2114571"/>
                    <a:gd name="connsiteY3-106" fmla="*/ 120336 h 1036320"/>
                    <a:gd name="connsiteX4-107" fmla="*/ 2114550 w 2114571"/>
                    <a:gd name="connsiteY4-108" fmla="*/ 509588 h 1036320"/>
                    <a:gd name="connsiteX5-109" fmla="*/ 1706671 w 2114571"/>
                    <a:gd name="connsiteY5-110" fmla="*/ 906459 h 1036320"/>
                    <a:gd name="connsiteX6-111" fmla="*/ 1576810 w 2114571"/>
                    <a:gd name="connsiteY6-112" fmla="*/ 1036320 h 1036320"/>
                    <a:gd name="connsiteX7-113" fmla="*/ 129861 w 2114571"/>
                    <a:gd name="connsiteY7-114" fmla="*/ 1036320 h 1036320"/>
                    <a:gd name="connsiteX8-115" fmla="*/ 0 w 2114571"/>
                    <a:gd name="connsiteY8-116" fmla="*/ 906459 h 1036320"/>
                    <a:gd name="connsiteX9-117" fmla="*/ 0 w 2114571"/>
                    <a:gd name="connsiteY9-118" fmla="*/ 129861 h 1036320"/>
                    <a:gd name="connsiteX0-119" fmla="*/ 0 w 2114571"/>
                    <a:gd name="connsiteY0-120" fmla="*/ 129861 h 1036320"/>
                    <a:gd name="connsiteX1-121" fmla="*/ 129861 w 2114571"/>
                    <a:gd name="connsiteY1-122" fmla="*/ 0 h 1036320"/>
                    <a:gd name="connsiteX2-123" fmla="*/ 1576810 w 2114571"/>
                    <a:gd name="connsiteY2-124" fmla="*/ 0 h 1036320"/>
                    <a:gd name="connsiteX3-125" fmla="*/ 1811447 w 2114571"/>
                    <a:gd name="connsiteY3-126" fmla="*/ 120336 h 1036320"/>
                    <a:gd name="connsiteX4-127" fmla="*/ 2114550 w 2114571"/>
                    <a:gd name="connsiteY4-128" fmla="*/ 509588 h 1036320"/>
                    <a:gd name="connsiteX5-129" fmla="*/ 1706671 w 2114571"/>
                    <a:gd name="connsiteY5-130" fmla="*/ 906459 h 1036320"/>
                    <a:gd name="connsiteX6-131" fmla="*/ 1576810 w 2114571"/>
                    <a:gd name="connsiteY6-132" fmla="*/ 1036320 h 1036320"/>
                    <a:gd name="connsiteX7-133" fmla="*/ 129861 w 2114571"/>
                    <a:gd name="connsiteY7-134" fmla="*/ 1036320 h 1036320"/>
                    <a:gd name="connsiteX8-135" fmla="*/ 0 w 2114571"/>
                    <a:gd name="connsiteY8-136" fmla="*/ 906459 h 1036320"/>
                    <a:gd name="connsiteX9-137" fmla="*/ 0 w 2114571"/>
                    <a:gd name="connsiteY9-138" fmla="*/ 129861 h 1036320"/>
                    <a:gd name="connsiteX0-139" fmla="*/ 0 w 2114581"/>
                    <a:gd name="connsiteY0-140" fmla="*/ 129861 h 1036320"/>
                    <a:gd name="connsiteX1-141" fmla="*/ 129861 w 2114581"/>
                    <a:gd name="connsiteY1-142" fmla="*/ 0 h 1036320"/>
                    <a:gd name="connsiteX2-143" fmla="*/ 1576810 w 2114581"/>
                    <a:gd name="connsiteY2-144" fmla="*/ 0 h 1036320"/>
                    <a:gd name="connsiteX3-145" fmla="*/ 1811447 w 2114581"/>
                    <a:gd name="connsiteY3-146" fmla="*/ 120336 h 1036320"/>
                    <a:gd name="connsiteX4-147" fmla="*/ 2114550 w 2114581"/>
                    <a:gd name="connsiteY4-148" fmla="*/ 509588 h 1036320"/>
                    <a:gd name="connsiteX5-149" fmla="*/ 1706671 w 2114581"/>
                    <a:gd name="connsiteY5-150" fmla="*/ 906459 h 1036320"/>
                    <a:gd name="connsiteX6-151" fmla="*/ 1576810 w 2114581"/>
                    <a:gd name="connsiteY6-152" fmla="*/ 1036320 h 1036320"/>
                    <a:gd name="connsiteX7-153" fmla="*/ 129861 w 2114581"/>
                    <a:gd name="connsiteY7-154" fmla="*/ 1036320 h 1036320"/>
                    <a:gd name="connsiteX8-155" fmla="*/ 0 w 2114581"/>
                    <a:gd name="connsiteY8-156" fmla="*/ 906459 h 1036320"/>
                    <a:gd name="connsiteX9-157" fmla="*/ 0 w 2114581"/>
                    <a:gd name="connsiteY9-158" fmla="*/ 129861 h 1036320"/>
                    <a:gd name="connsiteX0-159" fmla="*/ 0 w 2114586"/>
                    <a:gd name="connsiteY0-160" fmla="*/ 129861 h 1036320"/>
                    <a:gd name="connsiteX1-161" fmla="*/ 129861 w 2114586"/>
                    <a:gd name="connsiteY1-162" fmla="*/ 0 h 1036320"/>
                    <a:gd name="connsiteX2-163" fmla="*/ 1576810 w 2114586"/>
                    <a:gd name="connsiteY2-164" fmla="*/ 0 h 1036320"/>
                    <a:gd name="connsiteX3-165" fmla="*/ 1811447 w 2114586"/>
                    <a:gd name="connsiteY3-166" fmla="*/ 120336 h 1036320"/>
                    <a:gd name="connsiteX4-167" fmla="*/ 2114550 w 2114586"/>
                    <a:gd name="connsiteY4-168" fmla="*/ 509588 h 1036320"/>
                    <a:gd name="connsiteX5-169" fmla="*/ 1706671 w 2114586"/>
                    <a:gd name="connsiteY5-170" fmla="*/ 906459 h 1036320"/>
                    <a:gd name="connsiteX6-171" fmla="*/ 1576810 w 2114586"/>
                    <a:gd name="connsiteY6-172" fmla="*/ 1036320 h 1036320"/>
                    <a:gd name="connsiteX7-173" fmla="*/ 129861 w 2114586"/>
                    <a:gd name="connsiteY7-174" fmla="*/ 1036320 h 1036320"/>
                    <a:gd name="connsiteX8-175" fmla="*/ 0 w 2114586"/>
                    <a:gd name="connsiteY8-176" fmla="*/ 906459 h 1036320"/>
                    <a:gd name="connsiteX9-177" fmla="*/ 0 w 2114586"/>
                    <a:gd name="connsiteY9-178" fmla="*/ 129861 h 1036320"/>
                    <a:gd name="connsiteX0-179" fmla="*/ 0 w 2114586"/>
                    <a:gd name="connsiteY0-180" fmla="*/ 129861 h 1036320"/>
                    <a:gd name="connsiteX1-181" fmla="*/ 129861 w 2114586"/>
                    <a:gd name="connsiteY1-182" fmla="*/ 0 h 1036320"/>
                    <a:gd name="connsiteX2-183" fmla="*/ 1576810 w 2114586"/>
                    <a:gd name="connsiteY2-184" fmla="*/ 0 h 1036320"/>
                    <a:gd name="connsiteX3-185" fmla="*/ 1811447 w 2114586"/>
                    <a:gd name="connsiteY3-186" fmla="*/ 120336 h 1036320"/>
                    <a:gd name="connsiteX4-187" fmla="*/ 2114550 w 2114586"/>
                    <a:gd name="connsiteY4-188" fmla="*/ 509588 h 1036320"/>
                    <a:gd name="connsiteX5-189" fmla="*/ 1706671 w 2114586"/>
                    <a:gd name="connsiteY5-190" fmla="*/ 906459 h 1036320"/>
                    <a:gd name="connsiteX6-191" fmla="*/ 1576810 w 2114586"/>
                    <a:gd name="connsiteY6-192" fmla="*/ 1036320 h 1036320"/>
                    <a:gd name="connsiteX7-193" fmla="*/ 129861 w 2114586"/>
                    <a:gd name="connsiteY7-194" fmla="*/ 1036320 h 1036320"/>
                    <a:gd name="connsiteX8-195" fmla="*/ 0 w 2114586"/>
                    <a:gd name="connsiteY8-196" fmla="*/ 906459 h 1036320"/>
                    <a:gd name="connsiteX9-197" fmla="*/ 0 w 2114586"/>
                    <a:gd name="connsiteY9-198" fmla="*/ 129861 h 1036320"/>
                    <a:gd name="connsiteX0-199" fmla="*/ 0 w 2114586"/>
                    <a:gd name="connsiteY0-200" fmla="*/ 129861 h 1036320"/>
                    <a:gd name="connsiteX1-201" fmla="*/ 129861 w 2114586"/>
                    <a:gd name="connsiteY1-202" fmla="*/ 0 h 1036320"/>
                    <a:gd name="connsiteX2-203" fmla="*/ 1576810 w 2114586"/>
                    <a:gd name="connsiteY2-204" fmla="*/ 0 h 1036320"/>
                    <a:gd name="connsiteX3-205" fmla="*/ 1811447 w 2114586"/>
                    <a:gd name="connsiteY3-206" fmla="*/ 120336 h 1036320"/>
                    <a:gd name="connsiteX4-207" fmla="*/ 2114550 w 2114586"/>
                    <a:gd name="connsiteY4-208" fmla="*/ 509588 h 1036320"/>
                    <a:gd name="connsiteX5-209" fmla="*/ 1706671 w 2114586"/>
                    <a:gd name="connsiteY5-210" fmla="*/ 906459 h 1036320"/>
                    <a:gd name="connsiteX6-211" fmla="*/ 1576810 w 2114586"/>
                    <a:gd name="connsiteY6-212" fmla="*/ 1036320 h 1036320"/>
                    <a:gd name="connsiteX7-213" fmla="*/ 129861 w 2114586"/>
                    <a:gd name="connsiteY7-214" fmla="*/ 1036320 h 1036320"/>
                    <a:gd name="connsiteX8-215" fmla="*/ 0 w 2114586"/>
                    <a:gd name="connsiteY8-216" fmla="*/ 906459 h 1036320"/>
                    <a:gd name="connsiteX9-217" fmla="*/ 0 w 2114586"/>
                    <a:gd name="connsiteY9-218" fmla="*/ 129861 h 1036320"/>
                    <a:gd name="connsiteX0-219" fmla="*/ 0 w 2114586"/>
                    <a:gd name="connsiteY0-220" fmla="*/ 129861 h 1036320"/>
                    <a:gd name="connsiteX1-221" fmla="*/ 129861 w 2114586"/>
                    <a:gd name="connsiteY1-222" fmla="*/ 0 h 1036320"/>
                    <a:gd name="connsiteX2-223" fmla="*/ 1576810 w 2114586"/>
                    <a:gd name="connsiteY2-224" fmla="*/ 0 h 1036320"/>
                    <a:gd name="connsiteX3-225" fmla="*/ 1811447 w 2114586"/>
                    <a:gd name="connsiteY3-226" fmla="*/ 120336 h 1036320"/>
                    <a:gd name="connsiteX4-227" fmla="*/ 2114550 w 2114586"/>
                    <a:gd name="connsiteY4-228" fmla="*/ 509588 h 1036320"/>
                    <a:gd name="connsiteX5-229" fmla="*/ 1749534 w 2114586"/>
                    <a:gd name="connsiteY5-230" fmla="*/ 930271 h 1036320"/>
                    <a:gd name="connsiteX6-231" fmla="*/ 1576810 w 2114586"/>
                    <a:gd name="connsiteY6-232" fmla="*/ 1036320 h 1036320"/>
                    <a:gd name="connsiteX7-233" fmla="*/ 129861 w 2114586"/>
                    <a:gd name="connsiteY7-234" fmla="*/ 1036320 h 1036320"/>
                    <a:gd name="connsiteX8-235" fmla="*/ 0 w 2114586"/>
                    <a:gd name="connsiteY8-236" fmla="*/ 906459 h 1036320"/>
                    <a:gd name="connsiteX9-237" fmla="*/ 0 w 2114586"/>
                    <a:gd name="connsiteY9-238" fmla="*/ 129861 h 1036320"/>
                    <a:gd name="connsiteX0-239" fmla="*/ 0 w 2114586"/>
                    <a:gd name="connsiteY0-240" fmla="*/ 129861 h 1036320"/>
                    <a:gd name="connsiteX1-241" fmla="*/ 129861 w 2114586"/>
                    <a:gd name="connsiteY1-242" fmla="*/ 0 h 1036320"/>
                    <a:gd name="connsiteX2-243" fmla="*/ 1576810 w 2114586"/>
                    <a:gd name="connsiteY2-244" fmla="*/ 0 h 1036320"/>
                    <a:gd name="connsiteX3-245" fmla="*/ 1811447 w 2114586"/>
                    <a:gd name="connsiteY3-246" fmla="*/ 120336 h 1036320"/>
                    <a:gd name="connsiteX4-247" fmla="*/ 2114550 w 2114586"/>
                    <a:gd name="connsiteY4-248" fmla="*/ 509588 h 1036320"/>
                    <a:gd name="connsiteX5-249" fmla="*/ 1749534 w 2114586"/>
                    <a:gd name="connsiteY5-250" fmla="*/ 930271 h 1036320"/>
                    <a:gd name="connsiteX6-251" fmla="*/ 1576810 w 2114586"/>
                    <a:gd name="connsiteY6-252" fmla="*/ 1036320 h 1036320"/>
                    <a:gd name="connsiteX7-253" fmla="*/ 129861 w 2114586"/>
                    <a:gd name="connsiteY7-254" fmla="*/ 1036320 h 1036320"/>
                    <a:gd name="connsiteX8-255" fmla="*/ 0 w 2114586"/>
                    <a:gd name="connsiteY8-256" fmla="*/ 906459 h 1036320"/>
                    <a:gd name="connsiteX9-257" fmla="*/ 0 w 2114586"/>
                    <a:gd name="connsiteY9-258" fmla="*/ 129861 h 1036320"/>
                    <a:gd name="connsiteX0-259" fmla="*/ 0 w 2114586"/>
                    <a:gd name="connsiteY0-260" fmla="*/ 129861 h 1036320"/>
                    <a:gd name="connsiteX1-261" fmla="*/ 129861 w 2114586"/>
                    <a:gd name="connsiteY1-262" fmla="*/ 0 h 1036320"/>
                    <a:gd name="connsiteX2-263" fmla="*/ 1576810 w 2114586"/>
                    <a:gd name="connsiteY2-264" fmla="*/ 0 h 1036320"/>
                    <a:gd name="connsiteX3-265" fmla="*/ 1811447 w 2114586"/>
                    <a:gd name="connsiteY3-266" fmla="*/ 120336 h 1036320"/>
                    <a:gd name="connsiteX4-267" fmla="*/ 2114550 w 2114586"/>
                    <a:gd name="connsiteY4-268" fmla="*/ 509588 h 1036320"/>
                    <a:gd name="connsiteX5-269" fmla="*/ 1749534 w 2114586"/>
                    <a:gd name="connsiteY5-270" fmla="*/ 930271 h 1036320"/>
                    <a:gd name="connsiteX6-271" fmla="*/ 1576810 w 2114586"/>
                    <a:gd name="connsiteY6-272" fmla="*/ 1036320 h 1036320"/>
                    <a:gd name="connsiteX7-273" fmla="*/ 129861 w 2114586"/>
                    <a:gd name="connsiteY7-274" fmla="*/ 1036320 h 1036320"/>
                    <a:gd name="connsiteX8-275" fmla="*/ 0 w 2114586"/>
                    <a:gd name="connsiteY8-276" fmla="*/ 906459 h 1036320"/>
                    <a:gd name="connsiteX9-277" fmla="*/ 0 w 2114586"/>
                    <a:gd name="connsiteY9-278" fmla="*/ 129861 h 1036320"/>
                    <a:gd name="connsiteX0-279" fmla="*/ 0 w 2114598"/>
                    <a:gd name="connsiteY0-280" fmla="*/ 129861 h 1036320"/>
                    <a:gd name="connsiteX1-281" fmla="*/ 129861 w 2114598"/>
                    <a:gd name="connsiteY1-282" fmla="*/ 0 h 1036320"/>
                    <a:gd name="connsiteX2-283" fmla="*/ 1576810 w 2114598"/>
                    <a:gd name="connsiteY2-284" fmla="*/ 0 h 1036320"/>
                    <a:gd name="connsiteX3-285" fmla="*/ 1811447 w 2114598"/>
                    <a:gd name="connsiteY3-286" fmla="*/ 120336 h 1036320"/>
                    <a:gd name="connsiteX4-287" fmla="*/ 2114550 w 2114598"/>
                    <a:gd name="connsiteY4-288" fmla="*/ 509588 h 1036320"/>
                    <a:gd name="connsiteX5-289" fmla="*/ 1782871 w 2114598"/>
                    <a:gd name="connsiteY5-290" fmla="*/ 939796 h 1036320"/>
                    <a:gd name="connsiteX6-291" fmla="*/ 1576810 w 2114598"/>
                    <a:gd name="connsiteY6-292" fmla="*/ 1036320 h 1036320"/>
                    <a:gd name="connsiteX7-293" fmla="*/ 129861 w 2114598"/>
                    <a:gd name="connsiteY7-294" fmla="*/ 1036320 h 1036320"/>
                    <a:gd name="connsiteX8-295" fmla="*/ 0 w 2114598"/>
                    <a:gd name="connsiteY8-296" fmla="*/ 906459 h 1036320"/>
                    <a:gd name="connsiteX9-297" fmla="*/ 0 w 2114598"/>
                    <a:gd name="connsiteY9-298" fmla="*/ 129861 h 1036320"/>
                    <a:gd name="connsiteX0-299" fmla="*/ 0 w 2114598"/>
                    <a:gd name="connsiteY0-300" fmla="*/ 129861 h 1036320"/>
                    <a:gd name="connsiteX1-301" fmla="*/ 129861 w 2114598"/>
                    <a:gd name="connsiteY1-302" fmla="*/ 0 h 1036320"/>
                    <a:gd name="connsiteX2-303" fmla="*/ 1576810 w 2114598"/>
                    <a:gd name="connsiteY2-304" fmla="*/ 0 h 1036320"/>
                    <a:gd name="connsiteX3-305" fmla="*/ 1811447 w 2114598"/>
                    <a:gd name="connsiteY3-306" fmla="*/ 120336 h 1036320"/>
                    <a:gd name="connsiteX4-307" fmla="*/ 2114550 w 2114598"/>
                    <a:gd name="connsiteY4-308" fmla="*/ 509588 h 1036320"/>
                    <a:gd name="connsiteX5-309" fmla="*/ 1782871 w 2114598"/>
                    <a:gd name="connsiteY5-310" fmla="*/ 939796 h 1036320"/>
                    <a:gd name="connsiteX6-311" fmla="*/ 1576810 w 2114598"/>
                    <a:gd name="connsiteY6-312" fmla="*/ 1036320 h 1036320"/>
                    <a:gd name="connsiteX7-313" fmla="*/ 129861 w 2114598"/>
                    <a:gd name="connsiteY7-314" fmla="*/ 1036320 h 1036320"/>
                    <a:gd name="connsiteX8-315" fmla="*/ 0 w 2114598"/>
                    <a:gd name="connsiteY8-316" fmla="*/ 906459 h 1036320"/>
                    <a:gd name="connsiteX9-317" fmla="*/ 0 w 2114598"/>
                    <a:gd name="connsiteY9-318" fmla="*/ 129861 h 1036320"/>
                    <a:gd name="connsiteX0-319" fmla="*/ 0 w 2114614"/>
                    <a:gd name="connsiteY0-320" fmla="*/ 129861 h 1036320"/>
                    <a:gd name="connsiteX1-321" fmla="*/ 129861 w 2114614"/>
                    <a:gd name="connsiteY1-322" fmla="*/ 0 h 1036320"/>
                    <a:gd name="connsiteX2-323" fmla="*/ 1576810 w 2114614"/>
                    <a:gd name="connsiteY2-324" fmla="*/ 0 h 1036320"/>
                    <a:gd name="connsiteX3-325" fmla="*/ 1811447 w 2114614"/>
                    <a:gd name="connsiteY3-326" fmla="*/ 120336 h 1036320"/>
                    <a:gd name="connsiteX4-327" fmla="*/ 2114550 w 2114614"/>
                    <a:gd name="connsiteY4-328" fmla="*/ 509588 h 1036320"/>
                    <a:gd name="connsiteX5-329" fmla="*/ 1782871 w 2114614"/>
                    <a:gd name="connsiteY5-330" fmla="*/ 939796 h 1036320"/>
                    <a:gd name="connsiteX6-331" fmla="*/ 1576810 w 2114614"/>
                    <a:gd name="connsiteY6-332" fmla="*/ 1036320 h 1036320"/>
                    <a:gd name="connsiteX7-333" fmla="*/ 129861 w 2114614"/>
                    <a:gd name="connsiteY7-334" fmla="*/ 1036320 h 1036320"/>
                    <a:gd name="connsiteX8-335" fmla="*/ 0 w 2114614"/>
                    <a:gd name="connsiteY8-336" fmla="*/ 906459 h 1036320"/>
                    <a:gd name="connsiteX9-337" fmla="*/ 0 w 2114614"/>
                    <a:gd name="connsiteY9-338" fmla="*/ 129861 h 1036320"/>
                    <a:gd name="connsiteX0-339" fmla="*/ 0 w 2114586"/>
                    <a:gd name="connsiteY0-340" fmla="*/ 129861 h 1036320"/>
                    <a:gd name="connsiteX1-341" fmla="*/ 129861 w 2114586"/>
                    <a:gd name="connsiteY1-342" fmla="*/ 0 h 1036320"/>
                    <a:gd name="connsiteX2-343" fmla="*/ 1576810 w 2114586"/>
                    <a:gd name="connsiteY2-344" fmla="*/ 0 h 1036320"/>
                    <a:gd name="connsiteX3-345" fmla="*/ 1811447 w 2114586"/>
                    <a:gd name="connsiteY3-346" fmla="*/ 120336 h 1036320"/>
                    <a:gd name="connsiteX4-347" fmla="*/ 2114550 w 2114586"/>
                    <a:gd name="connsiteY4-348" fmla="*/ 509588 h 1036320"/>
                    <a:gd name="connsiteX5-349" fmla="*/ 1782871 w 2114586"/>
                    <a:gd name="connsiteY5-350" fmla="*/ 939796 h 1036320"/>
                    <a:gd name="connsiteX6-351" fmla="*/ 1576810 w 2114586"/>
                    <a:gd name="connsiteY6-352" fmla="*/ 1036320 h 1036320"/>
                    <a:gd name="connsiteX7-353" fmla="*/ 129861 w 2114586"/>
                    <a:gd name="connsiteY7-354" fmla="*/ 1036320 h 1036320"/>
                    <a:gd name="connsiteX8-355" fmla="*/ 0 w 2114586"/>
                    <a:gd name="connsiteY8-356" fmla="*/ 906459 h 1036320"/>
                    <a:gd name="connsiteX9-357" fmla="*/ 0 w 2114586"/>
                    <a:gd name="connsiteY9-358" fmla="*/ 129861 h 1036320"/>
                    <a:gd name="connsiteX0-359" fmla="*/ 0 w 2114586"/>
                    <a:gd name="connsiteY0-360" fmla="*/ 129861 h 1036320"/>
                    <a:gd name="connsiteX1-361" fmla="*/ 129861 w 2114586"/>
                    <a:gd name="connsiteY1-362" fmla="*/ 0 h 1036320"/>
                    <a:gd name="connsiteX2-363" fmla="*/ 1576810 w 2114586"/>
                    <a:gd name="connsiteY2-364" fmla="*/ 0 h 1036320"/>
                    <a:gd name="connsiteX3-365" fmla="*/ 1811447 w 2114586"/>
                    <a:gd name="connsiteY3-366" fmla="*/ 120336 h 1036320"/>
                    <a:gd name="connsiteX4-367" fmla="*/ 2114550 w 2114586"/>
                    <a:gd name="connsiteY4-368" fmla="*/ 509588 h 1036320"/>
                    <a:gd name="connsiteX5-369" fmla="*/ 1806683 w 2114586"/>
                    <a:gd name="connsiteY5-370" fmla="*/ 944558 h 1036320"/>
                    <a:gd name="connsiteX6-371" fmla="*/ 1576810 w 2114586"/>
                    <a:gd name="connsiteY6-372" fmla="*/ 1036320 h 1036320"/>
                    <a:gd name="connsiteX7-373" fmla="*/ 129861 w 2114586"/>
                    <a:gd name="connsiteY7-374" fmla="*/ 1036320 h 1036320"/>
                    <a:gd name="connsiteX8-375" fmla="*/ 0 w 2114586"/>
                    <a:gd name="connsiteY8-376" fmla="*/ 906459 h 1036320"/>
                    <a:gd name="connsiteX9-377" fmla="*/ 0 w 2114586"/>
                    <a:gd name="connsiteY9-378" fmla="*/ 129861 h 1036320"/>
                    <a:gd name="connsiteX0-379" fmla="*/ 0 w 2114731"/>
                    <a:gd name="connsiteY0-380" fmla="*/ 129861 h 1036320"/>
                    <a:gd name="connsiteX1-381" fmla="*/ 129861 w 2114731"/>
                    <a:gd name="connsiteY1-382" fmla="*/ 0 h 1036320"/>
                    <a:gd name="connsiteX2-383" fmla="*/ 1576810 w 2114731"/>
                    <a:gd name="connsiteY2-384" fmla="*/ 0 h 1036320"/>
                    <a:gd name="connsiteX3-385" fmla="*/ 1811447 w 2114731"/>
                    <a:gd name="connsiteY3-386" fmla="*/ 120336 h 1036320"/>
                    <a:gd name="connsiteX4-387" fmla="*/ 2114550 w 2114731"/>
                    <a:gd name="connsiteY4-388" fmla="*/ 509588 h 1036320"/>
                    <a:gd name="connsiteX5-389" fmla="*/ 1806683 w 2114731"/>
                    <a:gd name="connsiteY5-390" fmla="*/ 944558 h 1036320"/>
                    <a:gd name="connsiteX6-391" fmla="*/ 1576810 w 2114731"/>
                    <a:gd name="connsiteY6-392" fmla="*/ 1036320 h 1036320"/>
                    <a:gd name="connsiteX7-393" fmla="*/ 129861 w 2114731"/>
                    <a:gd name="connsiteY7-394" fmla="*/ 1036320 h 1036320"/>
                    <a:gd name="connsiteX8-395" fmla="*/ 0 w 2114731"/>
                    <a:gd name="connsiteY8-396" fmla="*/ 906459 h 1036320"/>
                    <a:gd name="connsiteX9-397" fmla="*/ 0 w 2114731"/>
                    <a:gd name="connsiteY9-398" fmla="*/ 129861 h 1036320"/>
                    <a:gd name="connsiteX0-399" fmla="*/ 0 w 2143202"/>
                    <a:gd name="connsiteY0-400" fmla="*/ 129861 h 1036320"/>
                    <a:gd name="connsiteX1-401" fmla="*/ 129861 w 2143202"/>
                    <a:gd name="connsiteY1-402" fmla="*/ 0 h 1036320"/>
                    <a:gd name="connsiteX2-403" fmla="*/ 1576810 w 2143202"/>
                    <a:gd name="connsiteY2-404" fmla="*/ 0 h 1036320"/>
                    <a:gd name="connsiteX3-405" fmla="*/ 1811447 w 2143202"/>
                    <a:gd name="connsiteY3-406" fmla="*/ 120336 h 1036320"/>
                    <a:gd name="connsiteX4-407" fmla="*/ 2143125 w 2143202"/>
                    <a:gd name="connsiteY4-408" fmla="*/ 509588 h 1036320"/>
                    <a:gd name="connsiteX5-409" fmla="*/ 1806683 w 2143202"/>
                    <a:gd name="connsiteY5-410" fmla="*/ 944558 h 1036320"/>
                    <a:gd name="connsiteX6-411" fmla="*/ 1576810 w 2143202"/>
                    <a:gd name="connsiteY6-412" fmla="*/ 1036320 h 1036320"/>
                    <a:gd name="connsiteX7-413" fmla="*/ 129861 w 2143202"/>
                    <a:gd name="connsiteY7-414" fmla="*/ 1036320 h 1036320"/>
                    <a:gd name="connsiteX8-415" fmla="*/ 0 w 2143202"/>
                    <a:gd name="connsiteY8-416" fmla="*/ 906459 h 1036320"/>
                    <a:gd name="connsiteX9-417" fmla="*/ 0 w 2143202"/>
                    <a:gd name="connsiteY9-418" fmla="*/ 129861 h 1036320"/>
                    <a:gd name="connsiteX0-419" fmla="*/ 0 w 2143202"/>
                    <a:gd name="connsiteY0-420" fmla="*/ 129861 h 1036320"/>
                    <a:gd name="connsiteX1-421" fmla="*/ 129861 w 2143202"/>
                    <a:gd name="connsiteY1-422" fmla="*/ 0 h 1036320"/>
                    <a:gd name="connsiteX2-423" fmla="*/ 1576810 w 2143202"/>
                    <a:gd name="connsiteY2-424" fmla="*/ 0 h 1036320"/>
                    <a:gd name="connsiteX3-425" fmla="*/ 1840022 w 2143202"/>
                    <a:gd name="connsiteY3-426" fmla="*/ 107636 h 1036320"/>
                    <a:gd name="connsiteX4-427" fmla="*/ 2143125 w 2143202"/>
                    <a:gd name="connsiteY4-428" fmla="*/ 509588 h 1036320"/>
                    <a:gd name="connsiteX5-429" fmla="*/ 1806683 w 2143202"/>
                    <a:gd name="connsiteY5-430" fmla="*/ 944558 h 1036320"/>
                    <a:gd name="connsiteX6-431" fmla="*/ 1576810 w 2143202"/>
                    <a:gd name="connsiteY6-432" fmla="*/ 1036320 h 1036320"/>
                    <a:gd name="connsiteX7-433" fmla="*/ 129861 w 2143202"/>
                    <a:gd name="connsiteY7-434" fmla="*/ 1036320 h 1036320"/>
                    <a:gd name="connsiteX8-435" fmla="*/ 0 w 2143202"/>
                    <a:gd name="connsiteY8-436" fmla="*/ 906459 h 1036320"/>
                    <a:gd name="connsiteX9-437" fmla="*/ 0 w 2143202"/>
                    <a:gd name="connsiteY9-438" fmla="*/ 129861 h 1036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gradFill>
                  <a:gsLst>
                    <a:gs pos="0">
                      <a:schemeClr val="accent1"/>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思源黑体 CN Normal" panose="020B0400000000000000" charset="-122"/>
                  </a:endParaRPr>
                </a:p>
              </p:txBody>
            </p:sp>
            <p:sp>
              <p:nvSpPr>
                <p:cNvPr id="4" name="图形"/>
                <p:cNvSpPr/>
                <p:nvPr/>
              </p:nvSpPr>
              <p:spPr bwMode="auto">
                <a:xfrm>
                  <a:off x="9278" y="9113"/>
                  <a:ext cx="157" cy="317"/>
                </a:xfrm>
                <a:custGeom>
                  <a:avLst/>
                  <a:gdLst>
                    <a:gd name="T0" fmla="*/ 10 w 36"/>
                    <a:gd name="T1" fmla="*/ 47 h 73"/>
                    <a:gd name="T2" fmla="*/ 18 w 36"/>
                    <a:gd name="T3" fmla="*/ 56 h 73"/>
                    <a:gd name="T4" fmla="*/ 26 w 36"/>
                    <a:gd name="T5" fmla="*/ 49 h 73"/>
                    <a:gd name="T6" fmla="*/ 17 w 36"/>
                    <a:gd name="T7" fmla="*/ 41 h 73"/>
                    <a:gd name="T8" fmla="*/ 6 w 36"/>
                    <a:gd name="T9" fmla="*/ 36 h 73"/>
                    <a:gd name="T10" fmla="*/ 0 w 36"/>
                    <a:gd name="T11" fmla="*/ 24 h 73"/>
                    <a:gd name="T12" fmla="*/ 13 w 36"/>
                    <a:gd name="T13" fmla="*/ 8 h 73"/>
                    <a:gd name="T14" fmla="*/ 13 w 36"/>
                    <a:gd name="T15" fmla="*/ 0 h 73"/>
                    <a:gd name="T16" fmla="*/ 21 w 36"/>
                    <a:gd name="T17" fmla="*/ 0 h 73"/>
                    <a:gd name="T18" fmla="*/ 21 w 36"/>
                    <a:gd name="T19" fmla="*/ 9 h 73"/>
                    <a:gd name="T20" fmla="*/ 26 w 36"/>
                    <a:gd name="T21" fmla="*/ 12 h 73"/>
                    <a:gd name="T22" fmla="*/ 26 w 36"/>
                    <a:gd name="T23" fmla="*/ 9 h 73"/>
                    <a:gd name="T24" fmla="*/ 33 w 36"/>
                    <a:gd name="T25" fmla="*/ 9 h 73"/>
                    <a:gd name="T26" fmla="*/ 33 w 36"/>
                    <a:gd name="T27" fmla="*/ 24 h 73"/>
                    <a:gd name="T28" fmla="*/ 24 w 36"/>
                    <a:gd name="T29" fmla="*/ 24 h 73"/>
                    <a:gd name="T30" fmla="*/ 17 w 36"/>
                    <a:gd name="T31" fmla="*/ 17 h 73"/>
                    <a:gd name="T32" fmla="*/ 10 w 36"/>
                    <a:gd name="T33" fmla="*/ 24 h 73"/>
                    <a:gd name="T34" fmla="*/ 17 w 36"/>
                    <a:gd name="T35" fmla="*/ 31 h 73"/>
                    <a:gd name="T36" fmla="*/ 29 w 36"/>
                    <a:gd name="T37" fmla="*/ 35 h 73"/>
                    <a:gd name="T38" fmla="*/ 36 w 36"/>
                    <a:gd name="T39" fmla="*/ 48 h 73"/>
                    <a:gd name="T40" fmla="*/ 21 w 36"/>
                    <a:gd name="T41" fmla="*/ 65 h 73"/>
                    <a:gd name="T42" fmla="*/ 21 w 36"/>
                    <a:gd name="T43" fmla="*/ 73 h 73"/>
                    <a:gd name="T44" fmla="*/ 13 w 36"/>
                    <a:gd name="T45" fmla="*/ 73 h 73"/>
                    <a:gd name="T46" fmla="*/ 13 w 36"/>
                    <a:gd name="T47" fmla="*/ 63 h 73"/>
                    <a:gd name="T48" fmla="*/ 13 w 36"/>
                    <a:gd name="T49" fmla="*/ 63 h 73"/>
                    <a:gd name="T50" fmla="*/ 8 w 36"/>
                    <a:gd name="T51" fmla="*/ 60 h 73"/>
                    <a:gd name="T52" fmla="*/ 8 w 36"/>
                    <a:gd name="T53" fmla="*/ 63 h 73"/>
                    <a:gd name="T54" fmla="*/ 0 w 36"/>
                    <a:gd name="T55" fmla="*/ 63 h 73"/>
                    <a:gd name="T56" fmla="*/ 0 w 36"/>
                    <a:gd name="T57" fmla="*/ 47 h 73"/>
                    <a:gd name="T58" fmla="*/ 10 w 36"/>
                    <a:gd name="T59"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3">
                      <a:moveTo>
                        <a:pt x="10" y="47"/>
                      </a:moveTo>
                      <a:cubicBezTo>
                        <a:pt x="9" y="52"/>
                        <a:pt x="13" y="56"/>
                        <a:pt x="18" y="56"/>
                      </a:cubicBezTo>
                      <a:cubicBezTo>
                        <a:pt x="22" y="56"/>
                        <a:pt x="26" y="53"/>
                        <a:pt x="26" y="49"/>
                      </a:cubicBezTo>
                      <a:cubicBezTo>
                        <a:pt x="26" y="44"/>
                        <a:pt x="21" y="42"/>
                        <a:pt x="17" y="41"/>
                      </a:cubicBezTo>
                      <a:cubicBezTo>
                        <a:pt x="13" y="39"/>
                        <a:pt x="9" y="38"/>
                        <a:pt x="6" y="36"/>
                      </a:cubicBezTo>
                      <a:cubicBezTo>
                        <a:pt x="2" y="33"/>
                        <a:pt x="0" y="29"/>
                        <a:pt x="0" y="24"/>
                      </a:cubicBezTo>
                      <a:cubicBezTo>
                        <a:pt x="0" y="16"/>
                        <a:pt x="6" y="9"/>
                        <a:pt x="13" y="8"/>
                      </a:cubicBezTo>
                      <a:cubicBezTo>
                        <a:pt x="13" y="0"/>
                        <a:pt x="13" y="0"/>
                        <a:pt x="13" y="0"/>
                      </a:cubicBezTo>
                      <a:cubicBezTo>
                        <a:pt x="21" y="0"/>
                        <a:pt x="21" y="0"/>
                        <a:pt x="21" y="0"/>
                      </a:cubicBezTo>
                      <a:cubicBezTo>
                        <a:pt x="21" y="9"/>
                        <a:pt x="21" y="9"/>
                        <a:pt x="21" y="9"/>
                      </a:cubicBezTo>
                      <a:cubicBezTo>
                        <a:pt x="23" y="10"/>
                        <a:pt x="25" y="11"/>
                        <a:pt x="26" y="12"/>
                      </a:cubicBezTo>
                      <a:cubicBezTo>
                        <a:pt x="26" y="9"/>
                        <a:pt x="26" y="9"/>
                        <a:pt x="26" y="9"/>
                      </a:cubicBezTo>
                      <a:cubicBezTo>
                        <a:pt x="33" y="9"/>
                        <a:pt x="33" y="9"/>
                        <a:pt x="33" y="9"/>
                      </a:cubicBezTo>
                      <a:cubicBezTo>
                        <a:pt x="33" y="24"/>
                        <a:pt x="33" y="24"/>
                        <a:pt x="33" y="24"/>
                      </a:cubicBezTo>
                      <a:cubicBezTo>
                        <a:pt x="24" y="24"/>
                        <a:pt x="24" y="24"/>
                        <a:pt x="24" y="24"/>
                      </a:cubicBezTo>
                      <a:cubicBezTo>
                        <a:pt x="24" y="20"/>
                        <a:pt x="21" y="17"/>
                        <a:pt x="17" y="17"/>
                      </a:cubicBezTo>
                      <a:cubicBezTo>
                        <a:pt x="13" y="17"/>
                        <a:pt x="10" y="19"/>
                        <a:pt x="10" y="24"/>
                      </a:cubicBezTo>
                      <a:cubicBezTo>
                        <a:pt x="10" y="28"/>
                        <a:pt x="14" y="30"/>
                        <a:pt x="17" y="31"/>
                      </a:cubicBezTo>
                      <a:cubicBezTo>
                        <a:pt x="21" y="32"/>
                        <a:pt x="26" y="33"/>
                        <a:pt x="29" y="35"/>
                      </a:cubicBezTo>
                      <a:cubicBezTo>
                        <a:pt x="34" y="38"/>
                        <a:pt x="36" y="43"/>
                        <a:pt x="36" y="48"/>
                      </a:cubicBezTo>
                      <a:cubicBezTo>
                        <a:pt x="36" y="57"/>
                        <a:pt x="30" y="63"/>
                        <a:pt x="21" y="65"/>
                      </a:cubicBezTo>
                      <a:cubicBezTo>
                        <a:pt x="21" y="73"/>
                        <a:pt x="21" y="73"/>
                        <a:pt x="21" y="73"/>
                      </a:cubicBezTo>
                      <a:cubicBezTo>
                        <a:pt x="13" y="73"/>
                        <a:pt x="13" y="73"/>
                        <a:pt x="13" y="73"/>
                      </a:cubicBezTo>
                      <a:cubicBezTo>
                        <a:pt x="13" y="63"/>
                        <a:pt x="13" y="63"/>
                        <a:pt x="13" y="63"/>
                      </a:cubicBezTo>
                      <a:cubicBezTo>
                        <a:pt x="13" y="63"/>
                        <a:pt x="13" y="63"/>
                        <a:pt x="13" y="63"/>
                      </a:cubicBezTo>
                      <a:cubicBezTo>
                        <a:pt x="10" y="63"/>
                        <a:pt x="10" y="62"/>
                        <a:pt x="8" y="60"/>
                      </a:cubicBezTo>
                      <a:cubicBezTo>
                        <a:pt x="8" y="63"/>
                        <a:pt x="8" y="63"/>
                        <a:pt x="8" y="63"/>
                      </a:cubicBezTo>
                      <a:cubicBezTo>
                        <a:pt x="0" y="63"/>
                        <a:pt x="0" y="63"/>
                        <a:pt x="0" y="63"/>
                      </a:cubicBezTo>
                      <a:cubicBezTo>
                        <a:pt x="0" y="47"/>
                        <a:pt x="0" y="47"/>
                        <a:pt x="0" y="47"/>
                      </a:cubicBezTo>
                      <a:lnTo>
                        <a:pt x="10" y="47"/>
                      </a:ln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5" name="图形"/>
                <p:cNvSpPr/>
                <p:nvPr/>
              </p:nvSpPr>
              <p:spPr bwMode="auto">
                <a:xfrm>
                  <a:off x="9521" y="9225"/>
                  <a:ext cx="227" cy="226"/>
                </a:xfrm>
                <a:custGeom>
                  <a:avLst/>
                  <a:gdLst>
                    <a:gd name="T0" fmla="*/ 123 w 123"/>
                    <a:gd name="T1" fmla="*/ 92 h 123"/>
                    <a:gd name="T2" fmla="*/ 93 w 123"/>
                    <a:gd name="T3" fmla="*/ 123 h 123"/>
                    <a:gd name="T4" fmla="*/ 52 w 123"/>
                    <a:gd name="T5" fmla="*/ 85 h 123"/>
                    <a:gd name="T6" fmla="*/ 31 w 123"/>
                    <a:gd name="T7" fmla="*/ 123 h 123"/>
                    <a:gd name="T8" fmla="*/ 0 w 123"/>
                    <a:gd name="T9" fmla="*/ 0 h 123"/>
                    <a:gd name="T10" fmla="*/ 123 w 123"/>
                    <a:gd name="T11" fmla="*/ 33 h 123"/>
                    <a:gd name="T12" fmla="*/ 83 w 123"/>
                    <a:gd name="T13" fmla="*/ 55 h 123"/>
                    <a:gd name="T14" fmla="*/ 123 w 123"/>
                    <a:gd name="T15" fmla="*/ 92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3">
                      <a:moveTo>
                        <a:pt x="123" y="92"/>
                      </a:moveTo>
                      <a:lnTo>
                        <a:pt x="93" y="123"/>
                      </a:lnTo>
                      <a:lnTo>
                        <a:pt x="52" y="85"/>
                      </a:lnTo>
                      <a:lnTo>
                        <a:pt x="31" y="123"/>
                      </a:lnTo>
                      <a:lnTo>
                        <a:pt x="0" y="0"/>
                      </a:lnTo>
                      <a:lnTo>
                        <a:pt x="123" y="33"/>
                      </a:lnTo>
                      <a:lnTo>
                        <a:pt x="83" y="55"/>
                      </a:lnTo>
                      <a:lnTo>
                        <a:pt x="123" y="92"/>
                      </a:ln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6" name="图形"/>
                <p:cNvSpPr>
                  <a:spLocks noEditPoints="1"/>
                </p:cNvSpPr>
                <p:nvPr/>
              </p:nvSpPr>
              <p:spPr bwMode="auto">
                <a:xfrm>
                  <a:off x="9108" y="8890"/>
                  <a:ext cx="744" cy="663"/>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25" name="图形"/>
                <p:cNvSpPr>
                  <a:spLocks noEditPoints="1"/>
                </p:cNvSpPr>
                <p:nvPr/>
              </p:nvSpPr>
              <p:spPr bwMode="auto">
                <a:xfrm>
                  <a:off x="9108" y="3005"/>
                  <a:ext cx="744" cy="663"/>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26" name="图形"/>
                <p:cNvSpPr/>
                <p:nvPr/>
              </p:nvSpPr>
              <p:spPr bwMode="auto">
                <a:xfrm>
                  <a:off x="9307" y="3258"/>
                  <a:ext cx="341" cy="293"/>
                </a:xfrm>
                <a:custGeom>
                  <a:avLst/>
                  <a:gdLst>
                    <a:gd name="T0" fmla="*/ 57 w 78"/>
                    <a:gd name="T1" fmla="*/ 0 h 67"/>
                    <a:gd name="T2" fmla="*/ 57 w 78"/>
                    <a:gd name="T3" fmla="*/ 0 h 67"/>
                    <a:gd name="T4" fmla="*/ 39 w 78"/>
                    <a:gd name="T5" fmla="*/ 10 h 67"/>
                    <a:gd name="T6" fmla="*/ 21 w 78"/>
                    <a:gd name="T7" fmla="*/ 0 h 67"/>
                    <a:gd name="T8" fmla="*/ 20 w 78"/>
                    <a:gd name="T9" fmla="*/ 0 h 67"/>
                    <a:gd name="T10" fmla="*/ 0 w 78"/>
                    <a:gd name="T11" fmla="*/ 23 h 67"/>
                    <a:gd name="T12" fmla="*/ 1 w 78"/>
                    <a:gd name="T13" fmla="*/ 30 h 67"/>
                    <a:gd name="T14" fmla="*/ 25 w 78"/>
                    <a:gd name="T15" fmla="*/ 56 h 67"/>
                    <a:gd name="T16" fmla="*/ 39 w 78"/>
                    <a:gd name="T17" fmla="*/ 67 h 67"/>
                    <a:gd name="T18" fmla="*/ 53 w 78"/>
                    <a:gd name="T19" fmla="*/ 56 h 67"/>
                    <a:gd name="T20" fmla="*/ 77 w 78"/>
                    <a:gd name="T21" fmla="*/ 29 h 67"/>
                    <a:gd name="T22" fmla="*/ 78 w 78"/>
                    <a:gd name="T23" fmla="*/ 22 h 67"/>
                    <a:gd name="T24" fmla="*/ 57 w 78"/>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67">
                      <a:moveTo>
                        <a:pt x="57" y="0"/>
                      </a:moveTo>
                      <a:cubicBezTo>
                        <a:pt x="57" y="0"/>
                        <a:pt x="57" y="0"/>
                        <a:pt x="57" y="0"/>
                      </a:cubicBezTo>
                      <a:cubicBezTo>
                        <a:pt x="49" y="0"/>
                        <a:pt x="42" y="4"/>
                        <a:pt x="39" y="10"/>
                      </a:cubicBezTo>
                      <a:cubicBezTo>
                        <a:pt x="35" y="4"/>
                        <a:pt x="28" y="0"/>
                        <a:pt x="21" y="0"/>
                      </a:cubicBezTo>
                      <a:cubicBezTo>
                        <a:pt x="21" y="0"/>
                        <a:pt x="21" y="0"/>
                        <a:pt x="20" y="0"/>
                      </a:cubicBezTo>
                      <a:cubicBezTo>
                        <a:pt x="9" y="0"/>
                        <a:pt x="0" y="11"/>
                        <a:pt x="0" y="23"/>
                      </a:cubicBezTo>
                      <a:cubicBezTo>
                        <a:pt x="0" y="26"/>
                        <a:pt x="0" y="28"/>
                        <a:pt x="1" y="30"/>
                      </a:cubicBezTo>
                      <a:cubicBezTo>
                        <a:pt x="2" y="37"/>
                        <a:pt x="14" y="48"/>
                        <a:pt x="25" y="56"/>
                      </a:cubicBezTo>
                      <a:cubicBezTo>
                        <a:pt x="30" y="60"/>
                        <a:pt x="39" y="67"/>
                        <a:pt x="39" y="67"/>
                      </a:cubicBezTo>
                      <a:cubicBezTo>
                        <a:pt x="43" y="64"/>
                        <a:pt x="48" y="60"/>
                        <a:pt x="53" y="56"/>
                      </a:cubicBezTo>
                      <a:cubicBezTo>
                        <a:pt x="64" y="47"/>
                        <a:pt x="75" y="36"/>
                        <a:pt x="77" y="29"/>
                      </a:cubicBezTo>
                      <a:cubicBezTo>
                        <a:pt x="78" y="27"/>
                        <a:pt x="78" y="25"/>
                        <a:pt x="78" y="22"/>
                      </a:cubicBezTo>
                      <a:cubicBezTo>
                        <a:pt x="78" y="10"/>
                        <a:pt x="68" y="0"/>
                        <a:pt x="57" y="0"/>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27" name="图形"/>
                <p:cNvSpPr txBox="1"/>
                <p:nvPr/>
              </p:nvSpPr>
              <p:spPr>
                <a:xfrm>
                  <a:off x="8934" y="3732"/>
                  <a:ext cx="1081" cy="1159"/>
                </a:xfrm>
                <a:prstGeom prst="rect">
                  <a:avLst/>
                </a:prstGeom>
                <a:noFill/>
              </p:spPr>
              <p:txBody>
                <a:bodyPr wrap="square" rtlCol="0">
                  <a:spAutoFit/>
                </a:bodyPr>
                <a:lstStyle/>
                <a:p>
                  <a:pPr algn="ctr"/>
                  <a:r>
                    <a:rPr lang="en-US" altLang="zh-CN" sz="3200" dirty="0">
                      <a:solidFill>
                        <a:schemeClr val="bg1"/>
                      </a:solidFill>
                      <a:latin typeface="思源黑体 CN Bold" panose="020B0800000000000000" charset="-122"/>
                      <a:ea typeface="思源黑体 CN Bold" panose="020B0800000000000000" charset="-122"/>
                      <a:cs typeface="思源黑体 CN Normal" panose="020B0400000000000000" charset="-122"/>
                    </a:rPr>
                    <a:t>W</a:t>
                  </a:r>
                  <a:endParaRPr lang="en-US" altLang="zh-CN" sz="3200" dirty="0">
                    <a:solidFill>
                      <a:schemeClr val="bg1"/>
                    </a:solidFill>
                    <a:latin typeface="思源黑体 CN Bold" panose="020B0800000000000000" charset="-122"/>
                    <a:ea typeface="思源黑体 CN Bold" panose="020B0800000000000000" charset="-122"/>
                    <a:cs typeface="思源黑体 CN Normal" panose="020B0400000000000000" charset="-122"/>
                  </a:endParaRPr>
                </a:p>
              </p:txBody>
            </p:sp>
            <p:sp>
              <p:nvSpPr>
                <p:cNvPr id="36" name="图形"/>
                <p:cNvSpPr txBox="1"/>
                <p:nvPr/>
              </p:nvSpPr>
              <p:spPr>
                <a:xfrm>
                  <a:off x="8980" y="7399"/>
                  <a:ext cx="1081" cy="1159"/>
                </a:xfrm>
                <a:prstGeom prst="rect">
                  <a:avLst/>
                </a:prstGeom>
                <a:noFill/>
              </p:spPr>
              <p:txBody>
                <a:bodyPr wrap="square" rtlCol="0">
                  <a:spAutoFit/>
                </a:bodyPr>
                <a:lstStyle/>
                <a:p>
                  <a:pPr algn="ctr"/>
                  <a:r>
                    <a:rPr lang="en-US" altLang="zh-CN" sz="3200" dirty="0">
                      <a:solidFill>
                        <a:schemeClr val="bg1"/>
                      </a:solidFill>
                      <a:latin typeface="思源黑体 CN Bold" panose="020B0800000000000000" charset="-122"/>
                      <a:ea typeface="思源黑体 CN Bold" panose="020B0800000000000000" charset="-122"/>
                      <a:cs typeface="思源黑体 CN Normal" panose="020B0400000000000000" charset="-122"/>
                    </a:rPr>
                    <a:t>T</a:t>
                  </a:r>
                  <a:endParaRPr lang="en-US" altLang="zh-CN" sz="3200" dirty="0">
                    <a:solidFill>
                      <a:schemeClr val="bg1"/>
                    </a:solidFill>
                    <a:latin typeface="思源黑体 CN Bold" panose="020B0800000000000000" charset="-122"/>
                    <a:ea typeface="思源黑体 CN Bold" panose="020B0800000000000000" charset="-122"/>
                    <a:cs typeface="思源黑体 CN Normal" panose="020B0400000000000000" charset="-122"/>
                  </a:endParaRPr>
                </a:p>
              </p:txBody>
            </p:sp>
            <p:sp>
              <p:nvSpPr>
                <p:cNvPr id="37" name="图形"/>
                <p:cNvSpPr/>
                <p:nvPr/>
              </p:nvSpPr>
              <p:spPr>
                <a:xfrm flipH="1">
                  <a:off x="9980" y="5371"/>
                  <a:ext cx="3177" cy="1536"/>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1" fmla="*/ 0 w 2114558"/>
                    <a:gd name="connsiteY0-2" fmla="*/ 129861 h 1036320"/>
                    <a:gd name="connsiteX1-3" fmla="*/ 129861 w 2114558"/>
                    <a:gd name="connsiteY1-4" fmla="*/ 0 h 1036320"/>
                    <a:gd name="connsiteX2-5" fmla="*/ 1576810 w 2114558"/>
                    <a:gd name="connsiteY2-6" fmla="*/ 0 h 1036320"/>
                    <a:gd name="connsiteX3-7" fmla="*/ 1706671 w 2114558"/>
                    <a:gd name="connsiteY3-8" fmla="*/ 129861 h 1036320"/>
                    <a:gd name="connsiteX4-9" fmla="*/ 2114550 w 2114558"/>
                    <a:gd name="connsiteY4-10" fmla="*/ 509588 h 1036320"/>
                    <a:gd name="connsiteX5-11" fmla="*/ 1706671 w 2114558"/>
                    <a:gd name="connsiteY5-12" fmla="*/ 906459 h 1036320"/>
                    <a:gd name="connsiteX6-13" fmla="*/ 1576810 w 2114558"/>
                    <a:gd name="connsiteY6-14" fmla="*/ 1036320 h 1036320"/>
                    <a:gd name="connsiteX7-15" fmla="*/ 129861 w 2114558"/>
                    <a:gd name="connsiteY7-16" fmla="*/ 1036320 h 1036320"/>
                    <a:gd name="connsiteX8-17" fmla="*/ 0 w 2114558"/>
                    <a:gd name="connsiteY8-18" fmla="*/ 906459 h 1036320"/>
                    <a:gd name="connsiteX9" fmla="*/ 0 w 2114558"/>
                    <a:gd name="connsiteY9" fmla="*/ 129861 h 1036320"/>
                    <a:gd name="connsiteX0-19" fmla="*/ 0 w 2114560"/>
                    <a:gd name="connsiteY0-20" fmla="*/ 129861 h 1036320"/>
                    <a:gd name="connsiteX1-21" fmla="*/ 129861 w 2114560"/>
                    <a:gd name="connsiteY1-22" fmla="*/ 0 h 1036320"/>
                    <a:gd name="connsiteX2-23" fmla="*/ 1576810 w 2114560"/>
                    <a:gd name="connsiteY2-24" fmla="*/ 0 h 1036320"/>
                    <a:gd name="connsiteX3-25" fmla="*/ 1778109 w 2114560"/>
                    <a:gd name="connsiteY3-26" fmla="*/ 148911 h 1036320"/>
                    <a:gd name="connsiteX4-27" fmla="*/ 2114550 w 2114560"/>
                    <a:gd name="connsiteY4-28" fmla="*/ 509588 h 1036320"/>
                    <a:gd name="connsiteX5-29" fmla="*/ 1706671 w 2114560"/>
                    <a:gd name="connsiteY5-30" fmla="*/ 906459 h 1036320"/>
                    <a:gd name="connsiteX6-31" fmla="*/ 1576810 w 2114560"/>
                    <a:gd name="connsiteY6-32" fmla="*/ 1036320 h 1036320"/>
                    <a:gd name="connsiteX7-33" fmla="*/ 129861 w 2114560"/>
                    <a:gd name="connsiteY7-34" fmla="*/ 1036320 h 1036320"/>
                    <a:gd name="connsiteX8-35" fmla="*/ 0 w 2114560"/>
                    <a:gd name="connsiteY8-36" fmla="*/ 906459 h 1036320"/>
                    <a:gd name="connsiteX9-37" fmla="*/ 0 w 2114560"/>
                    <a:gd name="connsiteY9-38" fmla="*/ 129861 h 1036320"/>
                    <a:gd name="connsiteX0-39" fmla="*/ 0 w 2114567"/>
                    <a:gd name="connsiteY0-40" fmla="*/ 129861 h 1036320"/>
                    <a:gd name="connsiteX1-41" fmla="*/ 129861 w 2114567"/>
                    <a:gd name="connsiteY1-42" fmla="*/ 0 h 1036320"/>
                    <a:gd name="connsiteX2-43" fmla="*/ 1576810 w 2114567"/>
                    <a:gd name="connsiteY2-44" fmla="*/ 0 h 1036320"/>
                    <a:gd name="connsiteX3-45" fmla="*/ 1778109 w 2114567"/>
                    <a:gd name="connsiteY3-46" fmla="*/ 148911 h 1036320"/>
                    <a:gd name="connsiteX4-47" fmla="*/ 2114550 w 2114567"/>
                    <a:gd name="connsiteY4-48" fmla="*/ 509588 h 1036320"/>
                    <a:gd name="connsiteX5-49" fmla="*/ 1706671 w 2114567"/>
                    <a:gd name="connsiteY5-50" fmla="*/ 906459 h 1036320"/>
                    <a:gd name="connsiteX6-51" fmla="*/ 1576810 w 2114567"/>
                    <a:gd name="connsiteY6-52" fmla="*/ 1036320 h 1036320"/>
                    <a:gd name="connsiteX7-53" fmla="*/ 129861 w 2114567"/>
                    <a:gd name="connsiteY7-54" fmla="*/ 1036320 h 1036320"/>
                    <a:gd name="connsiteX8-55" fmla="*/ 0 w 2114567"/>
                    <a:gd name="connsiteY8-56" fmla="*/ 906459 h 1036320"/>
                    <a:gd name="connsiteX9-57" fmla="*/ 0 w 2114567"/>
                    <a:gd name="connsiteY9-58" fmla="*/ 129861 h 1036320"/>
                    <a:gd name="connsiteX0-59" fmla="*/ 0 w 2114568"/>
                    <a:gd name="connsiteY0-60" fmla="*/ 129861 h 1036320"/>
                    <a:gd name="connsiteX1-61" fmla="*/ 129861 w 2114568"/>
                    <a:gd name="connsiteY1-62" fmla="*/ 0 h 1036320"/>
                    <a:gd name="connsiteX2-63" fmla="*/ 1576810 w 2114568"/>
                    <a:gd name="connsiteY2-64" fmla="*/ 0 h 1036320"/>
                    <a:gd name="connsiteX3-65" fmla="*/ 1782872 w 2114568"/>
                    <a:gd name="connsiteY3-66" fmla="*/ 129861 h 1036320"/>
                    <a:gd name="connsiteX4-67" fmla="*/ 2114550 w 2114568"/>
                    <a:gd name="connsiteY4-68" fmla="*/ 509588 h 1036320"/>
                    <a:gd name="connsiteX5-69" fmla="*/ 1706671 w 2114568"/>
                    <a:gd name="connsiteY5-70" fmla="*/ 906459 h 1036320"/>
                    <a:gd name="connsiteX6-71" fmla="*/ 1576810 w 2114568"/>
                    <a:gd name="connsiteY6-72" fmla="*/ 1036320 h 1036320"/>
                    <a:gd name="connsiteX7-73" fmla="*/ 129861 w 2114568"/>
                    <a:gd name="connsiteY7-74" fmla="*/ 1036320 h 1036320"/>
                    <a:gd name="connsiteX8-75" fmla="*/ 0 w 2114568"/>
                    <a:gd name="connsiteY8-76" fmla="*/ 906459 h 1036320"/>
                    <a:gd name="connsiteX9-77" fmla="*/ 0 w 2114568"/>
                    <a:gd name="connsiteY9-78" fmla="*/ 129861 h 1036320"/>
                    <a:gd name="connsiteX0-79" fmla="*/ 0 w 2114568"/>
                    <a:gd name="connsiteY0-80" fmla="*/ 129861 h 1036320"/>
                    <a:gd name="connsiteX1-81" fmla="*/ 129861 w 2114568"/>
                    <a:gd name="connsiteY1-82" fmla="*/ 0 h 1036320"/>
                    <a:gd name="connsiteX2-83" fmla="*/ 1576810 w 2114568"/>
                    <a:gd name="connsiteY2-84" fmla="*/ 0 h 1036320"/>
                    <a:gd name="connsiteX3-85" fmla="*/ 1782872 w 2114568"/>
                    <a:gd name="connsiteY3-86" fmla="*/ 129861 h 1036320"/>
                    <a:gd name="connsiteX4-87" fmla="*/ 2114550 w 2114568"/>
                    <a:gd name="connsiteY4-88" fmla="*/ 509588 h 1036320"/>
                    <a:gd name="connsiteX5-89" fmla="*/ 1706671 w 2114568"/>
                    <a:gd name="connsiteY5-90" fmla="*/ 906459 h 1036320"/>
                    <a:gd name="connsiteX6-91" fmla="*/ 1576810 w 2114568"/>
                    <a:gd name="connsiteY6-92" fmla="*/ 1036320 h 1036320"/>
                    <a:gd name="connsiteX7-93" fmla="*/ 129861 w 2114568"/>
                    <a:gd name="connsiteY7-94" fmla="*/ 1036320 h 1036320"/>
                    <a:gd name="connsiteX8-95" fmla="*/ 0 w 2114568"/>
                    <a:gd name="connsiteY8-96" fmla="*/ 906459 h 1036320"/>
                    <a:gd name="connsiteX9-97" fmla="*/ 0 w 2114568"/>
                    <a:gd name="connsiteY9-98" fmla="*/ 129861 h 1036320"/>
                    <a:gd name="connsiteX0-99" fmla="*/ 0 w 2114571"/>
                    <a:gd name="connsiteY0-100" fmla="*/ 129861 h 1036320"/>
                    <a:gd name="connsiteX1-101" fmla="*/ 129861 w 2114571"/>
                    <a:gd name="connsiteY1-102" fmla="*/ 0 h 1036320"/>
                    <a:gd name="connsiteX2-103" fmla="*/ 1576810 w 2114571"/>
                    <a:gd name="connsiteY2-104" fmla="*/ 0 h 1036320"/>
                    <a:gd name="connsiteX3-105" fmla="*/ 1811447 w 2114571"/>
                    <a:gd name="connsiteY3-106" fmla="*/ 120336 h 1036320"/>
                    <a:gd name="connsiteX4-107" fmla="*/ 2114550 w 2114571"/>
                    <a:gd name="connsiteY4-108" fmla="*/ 509588 h 1036320"/>
                    <a:gd name="connsiteX5-109" fmla="*/ 1706671 w 2114571"/>
                    <a:gd name="connsiteY5-110" fmla="*/ 906459 h 1036320"/>
                    <a:gd name="connsiteX6-111" fmla="*/ 1576810 w 2114571"/>
                    <a:gd name="connsiteY6-112" fmla="*/ 1036320 h 1036320"/>
                    <a:gd name="connsiteX7-113" fmla="*/ 129861 w 2114571"/>
                    <a:gd name="connsiteY7-114" fmla="*/ 1036320 h 1036320"/>
                    <a:gd name="connsiteX8-115" fmla="*/ 0 w 2114571"/>
                    <a:gd name="connsiteY8-116" fmla="*/ 906459 h 1036320"/>
                    <a:gd name="connsiteX9-117" fmla="*/ 0 w 2114571"/>
                    <a:gd name="connsiteY9-118" fmla="*/ 129861 h 1036320"/>
                    <a:gd name="connsiteX0-119" fmla="*/ 0 w 2114571"/>
                    <a:gd name="connsiteY0-120" fmla="*/ 129861 h 1036320"/>
                    <a:gd name="connsiteX1-121" fmla="*/ 129861 w 2114571"/>
                    <a:gd name="connsiteY1-122" fmla="*/ 0 h 1036320"/>
                    <a:gd name="connsiteX2-123" fmla="*/ 1576810 w 2114571"/>
                    <a:gd name="connsiteY2-124" fmla="*/ 0 h 1036320"/>
                    <a:gd name="connsiteX3-125" fmla="*/ 1811447 w 2114571"/>
                    <a:gd name="connsiteY3-126" fmla="*/ 120336 h 1036320"/>
                    <a:gd name="connsiteX4-127" fmla="*/ 2114550 w 2114571"/>
                    <a:gd name="connsiteY4-128" fmla="*/ 509588 h 1036320"/>
                    <a:gd name="connsiteX5-129" fmla="*/ 1706671 w 2114571"/>
                    <a:gd name="connsiteY5-130" fmla="*/ 906459 h 1036320"/>
                    <a:gd name="connsiteX6-131" fmla="*/ 1576810 w 2114571"/>
                    <a:gd name="connsiteY6-132" fmla="*/ 1036320 h 1036320"/>
                    <a:gd name="connsiteX7-133" fmla="*/ 129861 w 2114571"/>
                    <a:gd name="connsiteY7-134" fmla="*/ 1036320 h 1036320"/>
                    <a:gd name="connsiteX8-135" fmla="*/ 0 w 2114571"/>
                    <a:gd name="connsiteY8-136" fmla="*/ 906459 h 1036320"/>
                    <a:gd name="connsiteX9-137" fmla="*/ 0 w 2114571"/>
                    <a:gd name="connsiteY9-138" fmla="*/ 129861 h 1036320"/>
                    <a:gd name="connsiteX0-139" fmla="*/ 0 w 2114581"/>
                    <a:gd name="connsiteY0-140" fmla="*/ 129861 h 1036320"/>
                    <a:gd name="connsiteX1-141" fmla="*/ 129861 w 2114581"/>
                    <a:gd name="connsiteY1-142" fmla="*/ 0 h 1036320"/>
                    <a:gd name="connsiteX2-143" fmla="*/ 1576810 w 2114581"/>
                    <a:gd name="connsiteY2-144" fmla="*/ 0 h 1036320"/>
                    <a:gd name="connsiteX3-145" fmla="*/ 1811447 w 2114581"/>
                    <a:gd name="connsiteY3-146" fmla="*/ 120336 h 1036320"/>
                    <a:gd name="connsiteX4-147" fmla="*/ 2114550 w 2114581"/>
                    <a:gd name="connsiteY4-148" fmla="*/ 509588 h 1036320"/>
                    <a:gd name="connsiteX5-149" fmla="*/ 1706671 w 2114581"/>
                    <a:gd name="connsiteY5-150" fmla="*/ 906459 h 1036320"/>
                    <a:gd name="connsiteX6-151" fmla="*/ 1576810 w 2114581"/>
                    <a:gd name="connsiteY6-152" fmla="*/ 1036320 h 1036320"/>
                    <a:gd name="connsiteX7-153" fmla="*/ 129861 w 2114581"/>
                    <a:gd name="connsiteY7-154" fmla="*/ 1036320 h 1036320"/>
                    <a:gd name="connsiteX8-155" fmla="*/ 0 w 2114581"/>
                    <a:gd name="connsiteY8-156" fmla="*/ 906459 h 1036320"/>
                    <a:gd name="connsiteX9-157" fmla="*/ 0 w 2114581"/>
                    <a:gd name="connsiteY9-158" fmla="*/ 129861 h 1036320"/>
                    <a:gd name="connsiteX0-159" fmla="*/ 0 w 2114586"/>
                    <a:gd name="connsiteY0-160" fmla="*/ 129861 h 1036320"/>
                    <a:gd name="connsiteX1-161" fmla="*/ 129861 w 2114586"/>
                    <a:gd name="connsiteY1-162" fmla="*/ 0 h 1036320"/>
                    <a:gd name="connsiteX2-163" fmla="*/ 1576810 w 2114586"/>
                    <a:gd name="connsiteY2-164" fmla="*/ 0 h 1036320"/>
                    <a:gd name="connsiteX3-165" fmla="*/ 1811447 w 2114586"/>
                    <a:gd name="connsiteY3-166" fmla="*/ 120336 h 1036320"/>
                    <a:gd name="connsiteX4-167" fmla="*/ 2114550 w 2114586"/>
                    <a:gd name="connsiteY4-168" fmla="*/ 509588 h 1036320"/>
                    <a:gd name="connsiteX5-169" fmla="*/ 1706671 w 2114586"/>
                    <a:gd name="connsiteY5-170" fmla="*/ 906459 h 1036320"/>
                    <a:gd name="connsiteX6-171" fmla="*/ 1576810 w 2114586"/>
                    <a:gd name="connsiteY6-172" fmla="*/ 1036320 h 1036320"/>
                    <a:gd name="connsiteX7-173" fmla="*/ 129861 w 2114586"/>
                    <a:gd name="connsiteY7-174" fmla="*/ 1036320 h 1036320"/>
                    <a:gd name="connsiteX8-175" fmla="*/ 0 w 2114586"/>
                    <a:gd name="connsiteY8-176" fmla="*/ 906459 h 1036320"/>
                    <a:gd name="connsiteX9-177" fmla="*/ 0 w 2114586"/>
                    <a:gd name="connsiteY9-178" fmla="*/ 129861 h 1036320"/>
                    <a:gd name="connsiteX0-179" fmla="*/ 0 w 2114586"/>
                    <a:gd name="connsiteY0-180" fmla="*/ 129861 h 1036320"/>
                    <a:gd name="connsiteX1-181" fmla="*/ 129861 w 2114586"/>
                    <a:gd name="connsiteY1-182" fmla="*/ 0 h 1036320"/>
                    <a:gd name="connsiteX2-183" fmla="*/ 1576810 w 2114586"/>
                    <a:gd name="connsiteY2-184" fmla="*/ 0 h 1036320"/>
                    <a:gd name="connsiteX3-185" fmla="*/ 1811447 w 2114586"/>
                    <a:gd name="connsiteY3-186" fmla="*/ 120336 h 1036320"/>
                    <a:gd name="connsiteX4-187" fmla="*/ 2114550 w 2114586"/>
                    <a:gd name="connsiteY4-188" fmla="*/ 509588 h 1036320"/>
                    <a:gd name="connsiteX5-189" fmla="*/ 1706671 w 2114586"/>
                    <a:gd name="connsiteY5-190" fmla="*/ 906459 h 1036320"/>
                    <a:gd name="connsiteX6-191" fmla="*/ 1576810 w 2114586"/>
                    <a:gd name="connsiteY6-192" fmla="*/ 1036320 h 1036320"/>
                    <a:gd name="connsiteX7-193" fmla="*/ 129861 w 2114586"/>
                    <a:gd name="connsiteY7-194" fmla="*/ 1036320 h 1036320"/>
                    <a:gd name="connsiteX8-195" fmla="*/ 0 w 2114586"/>
                    <a:gd name="connsiteY8-196" fmla="*/ 906459 h 1036320"/>
                    <a:gd name="connsiteX9-197" fmla="*/ 0 w 2114586"/>
                    <a:gd name="connsiteY9-198" fmla="*/ 129861 h 1036320"/>
                    <a:gd name="connsiteX0-199" fmla="*/ 0 w 2114586"/>
                    <a:gd name="connsiteY0-200" fmla="*/ 129861 h 1036320"/>
                    <a:gd name="connsiteX1-201" fmla="*/ 129861 w 2114586"/>
                    <a:gd name="connsiteY1-202" fmla="*/ 0 h 1036320"/>
                    <a:gd name="connsiteX2-203" fmla="*/ 1576810 w 2114586"/>
                    <a:gd name="connsiteY2-204" fmla="*/ 0 h 1036320"/>
                    <a:gd name="connsiteX3-205" fmla="*/ 1811447 w 2114586"/>
                    <a:gd name="connsiteY3-206" fmla="*/ 120336 h 1036320"/>
                    <a:gd name="connsiteX4-207" fmla="*/ 2114550 w 2114586"/>
                    <a:gd name="connsiteY4-208" fmla="*/ 509588 h 1036320"/>
                    <a:gd name="connsiteX5-209" fmla="*/ 1706671 w 2114586"/>
                    <a:gd name="connsiteY5-210" fmla="*/ 906459 h 1036320"/>
                    <a:gd name="connsiteX6-211" fmla="*/ 1576810 w 2114586"/>
                    <a:gd name="connsiteY6-212" fmla="*/ 1036320 h 1036320"/>
                    <a:gd name="connsiteX7-213" fmla="*/ 129861 w 2114586"/>
                    <a:gd name="connsiteY7-214" fmla="*/ 1036320 h 1036320"/>
                    <a:gd name="connsiteX8-215" fmla="*/ 0 w 2114586"/>
                    <a:gd name="connsiteY8-216" fmla="*/ 906459 h 1036320"/>
                    <a:gd name="connsiteX9-217" fmla="*/ 0 w 2114586"/>
                    <a:gd name="connsiteY9-218" fmla="*/ 129861 h 1036320"/>
                    <a:gd name="connsiteX0-219" fmla="*/ 0 w 2114586"/>
                    <a:gd name="connsiteY0-220" fmla="*/ 129861 h 1036320"/>
                    <a:gd name="connsiteX1-221" fmla="*/ 129861 w 2114586"/>
                    <a:gd name="connsiteY1-222" fmla="*/ 0 h 1036320"/>
                    <a:gd name="connsiteX2-223" fmla="*/ 1576810 w 2114586"/>
                    <a:gd name="connsiteY2-224" fmla="*/ 0 h 1036320"/>
                    <a:gd name="connsiteX3-225" fmla="*/ 1811447 w 2114586"/>
                    <a:gd name="connsiteY3-226" fmla="*/ 120336 h 1036320"/>
                    <a:gd name="connsiteX4-227" fmla="*/ 2114550 w 2114586"/>
                    <a:gd name="connsiteY4-228" fmla="*/ 509588 h 1036320"/>
                    <a:gd name="connsiteX5-229" fmla="*/ 1749534 w 2114586"/>
                    <a:gd name="connsiteY5-230" fmla="*/ 930271 h 1036320"/>
                    <a:gd name="connsiteX6-231" fmla="*/ 1576810 w 2114586"/>
                    <a:gd name="connsiteY6-232" fmla="*/ 1036320 h 1036320"/>
                    <a:gd name="connsiteX7-233" fmla="*/ 129861 w 2114586"/>
                    <a:gd name="connsiteY7-234" fmla="*/ 1036320 h 1036320"/>
                    <a:gd name="connsiteX8-235" fmla="*/ 0 w 2114586"/>
                    <a:gd name="connsiteY8-236" fmla="*/ 906459 h 1036320"/>
                    <a:gd name="connsiteX9-237" fmla="*/ 0 w 2114586"/>
                    <a:gd name="connsiteY9-238" fmla="*/ 129861 h 1036320"/>
                    <a:gd name="connsiteX0-239" fmla="*/ 0 w 2114586"/>
                    <a:gd name="connsiteY0-240" fmla="*/ 129861 h 1036320"/>
                    <a:gd name="connsiteX1-241" fmla="*/ 129861 w 2114586"/>
                    <a:gd name="connsiteY1-242" fmla="*/ 0 h 1036320"/>
                    <a:gd name="connsiteX2-243" fmla="*/ 1576810 w 2114586"/>
                    <a:gd name="connsiteY2-244" fmla="*/ 0 h 1036320"/>
                    <a:gd name="connsiteX3-245" fmla="*/ 1811447 w 2114586"/>
                    <a:gd name="connsiteY3-246" fmla="*/ 120336 h 1036320"/>
                    <a:gd name="connsiteX4-247" fmla="*/ 2114550 w 2114586"/>
                    <a:gd name="connsiteY4-248" fmla="*/ 509588 h 1036320"/>
                    <a:gd name="connsiteX5-249" fmla="*/ 1749534 w 2114586"/>
                    <a:gd name="connsiteY5-250" fmla="*/ 930271 h 1036320"/>
                    <a:gd name="connsiteX6-251" fmla="*/ 1576810 w 2114586"/>
                    <a:gd name="connsiteY6-252" fmla="*/ 1036320 h 1036320"/>
                    <a:gd name="connsiteX7-253" fmla="*/ 129861 w 2114586"/>
                    <a:gd name="connsiteY7-254" fmla="*/ 1036320 h 1036320"/>
                    <a:gd name="connsiteX8-255" fmla="*/ 0 w 2114586"/>
                    <a:gd name="connsiteY8-256" fmla="*/ 906459 h 1036320"/>
                    <a:gd name="connsiteX9-257" fmla="*/ 0 w 2114586"/>
                    <a:gd name="connsiteY9-258" fmla="*/ 129861 h 1036320"/>
                    <a:gd name="connsiteX0-259" fmla="*/ 0 w 2114586"/>
                    <a:gd name="connsiteY0-260" fmla="*/ 129861 h 1036320"/>
                    <a:gd name="connsiteX1-261" fmla="*/ 129861 w 2114586"/>
                    <a:gd name="connsiteY1-262" fmla="*/ 0 h 1036320"/>
                    <a:gd name="connsiteX2-263" fmla="*/ 1576810 w 2114586"/>
                    <a:gd name="connsiteY2-264" fmla="*/ 0 h 1036320"/>
                    <a:gd name="connsiteX3-265" fmla="*/ 1811447 w 2114586"/>
                    <a:gd name="connsiteY3-266" fmla="*/ 120336 h 1036320"/>
                    <a:gd name="connsiteX4-267" fmla="*/ 2114550 w 2114586"/>
                    <a:gd name="connsiteY4-268" fmla="*/ 509588 h 1036320"/>
                    <a:gd name="connsiteX5-269" fmla="*/ 1749534 w 2114586"/>
                    <a:gd name="connsiteY5-270" fmla="*/ 930271 h 1036320"/>
                    <a:gd name="connsiteX6-271" fmla="*/ 1576810 w 2114586"/>
                    <a:gd name="connsiteY6-272" fmla="*/ 1036320 h 1036320"/>
                    <a:gd name="connsiteX7-273" fmla="*/ 129861 w 2114586"/>
                    <a:gd name="connsiteY7-274" fmla="*/ 1036320 h 1036320"/>
                    <a:gd name="connsiteX8-275" fmla="*/ 0 w 2114586"/>
                    <a:gd name="connsiteY8-276" fmla="*/ 906459 h 1036320"/>
                    <a:gd name="connsiteX9-277" fmla="*/ 0 w 2114586"/>
                    <a:gd name="connsiteY9-278" fmla="*/ 129861 h 1036320"/>
                    <a:gd name="connsiteX0-279" fmla="*/ 0 w 2114598"/>
                    <a:gd name="connsiteY0-280" fmla="*/ 129861 h 1036320"/>
                    <a:gd name="connsiteX1-281" fmla="*/ 129861 w 2114598"/>
                    <a:gd name="connsiteY1-282" fmla="*/ 0 h 1036320"/>
                    <a:gd name="connsiteX2-283" fmla="*/ 1576810 w 2114598"/>
                    <a:gd name="connsiteY2-284" fmla="*/ 0 h 1036320"/>
                    <a:gd name="connsiteX3-285" fmla="*/ 1811447 w 2114598"/>
                    <a:gd name="connsiteY3-286" fmla="*/ 120336 h 1036320"/>
                    <a:gd name="connsiteX4-287" fmla="*/ 2114550 w 2114598"/>
                    <a:gd name="connsiteY4-288" fmla="*/ 509588 h 1036320"/>
                    <a:gd name="connsiteX5-289" fmla="*/ 1782871 w 2114598"/>
                    <a:gd name="connsiteY5-290" fmla="*/ 939796 h 1036320"/>
                    <a:gd name="connsiteX6-291" fmla="*/ 1576810 w 2114598"/>
                    <a:gd name="connsiteY6-292" fmla="*/ 1036320 h 1036320"/>
                    <a:gd name="connsiteX7-293" fmla="*/ 129861 w 2114598"/>
                    <a:gd name="connsiteY7-294" fmla="*/ 1036320 h 1036320"/>
                    <a:gd name="connsiteX8-295" fmla="*/ 0 w 2114598"/>
                    <a:gd name="connsiteY8-296" fmla="*/ 906459 h 1036320"/>
                    <a:gd name="connsiteX9-297" fmla="*/ 0 w 2114598"/>
                    <a:gd name="connsiteY9-298" fmla="*/ 129861 h 1036320"/>
                    <a:gd name="connsiteX0-299" fmla="*/ 0 w 2114598"/>
                    <a:gd name="connsiteY0-300" fmla="*/ 129861 h 1036320"/>
                    <a:gd name="connsiteX1-301" fmla="*/ 129861 w 2114598"/>
                    <a:gd name="connsiteY1-302" fmla="*/ 0 h 1036320"/>
                    <a:gd name="connsiteX2-303" fmla="*/ 1576810 w 2114598"/>
                    <a:gd name="connsiteY2-304" fmla="*/ 0 h 1036320"/>
                    <a:gd name="connsiteX3-305" fmla="*/ 1811447 w 2114598"/>
                    <a:gd name="connsiteY3-306" fmla="*/ 120336 h 1036320"/>
                    <a:gd name="connsiteX4-307" fmla="*/ 2114550 w 2114598"/>
                    <a:gd name="connsiteY4-308" fmla="*/ 509588 h 1036320"/>
                    <a:gd name="connsiteX5-309" fmla="*/ 1782871 w 2114598"/>
                    <a:gd name="connsiteY5-310" fmla="*/ 939796 h 1036320"/>
                    <a:gd name="connsiteX6-311" fmla="*/ 1576810 w 2114598"/>
                    <a:gd name="connsiteY6-312" fmla="*/ 1036320 h 1036320"/>
                    <a:gd name="connsiteX7-313" fmla="*/ 129861 w 2114598"/>
                    <a:gd name="connsiteY7-314" fmla="*/ 1036320 h 1036320"/>
                    <a:gd name="connsiteX8-315" fmla="*/ 0 w 2114598"/>
                    <a:gd name="connsiteY8-316" fmla="*/ 906459 h 1036320"/>
                    <a:gd name="connsiteX9-317" fmla="*/ 0 w 2114598"/>
                    <a:gd name="connsiteY9-318" fmla="*/ 129861 h 1036320"/>
                    <a:gd name="connsiteX0-319" fmla="*/ 0 w 2114614"/>
                    <a:gd name="connsiteY0-320" fmla="*/ 129861 h 1036320"/>
                    <a:gd name="connsiteX1-321" fmla="*/ 129861 w 2114614"/>
                    <a:gd name="connsiteY1-322" fmla="*/ 0 h 1036320"/>
                    <a:gd name="connsiteX2-323" fmla="*/ 1576810 w 2114614"/>
                    <a:gd name="connsiteY2-324" fmla="*/ 0 h 1036320"/>
                    <a:gd name="connsiteX3-325" fmla="*/ 1811447 w 2114614"/>
                    <a:gd name="connsiteY3-326" fmla="*/ 120336 h 1036320"/>
                    <a:gd name="connsiteX4-327" fmla="*/ 2114550 w 2114614"/>
                    <a:gd name="connsiteY4-328" fmla="*/ 509588 h 1036320"/>
                    <a:gd name="connsiteX5-329" fmla="*/ 1782871 w 2114614"/>
                    <a:gd name="connsiteY5-330" fmla="*/ 939796 h 1036320"/>
                    <a:gd name="connsiteX6-331" fmla="*/ 1576810 w 2114614"/>
                    <a:gd name="connsiteY6-332" fmla="*/ 1036320 h 1036320"/>
                    <a:gd name="connsiteX7-333" fmla="*/ 129861 w 2114614"/>
                    <a:gd name="connsiteY7-334" fmla="*/ 1036320 h 1036320"/>
                    <a:gd name="connsiteX8-335" fmla="*/ 0 w 2114614"/>
                    <a:gd name="connsiteY8-336" fmla="*/ 906459 h 1036320"/>
                    <a:gd name="connsiteX9-337" fmla="*/ 0 w 2114614"/>
                    <a:gd name="connsiteY9-338" fmla="*/ 129861 h 1036320"/>
                    <a:gd name="connsiteX0-339" fmla="*/ 0 w 2114586"/>
                    <a:gd name="connsiteY0-340" fmla="*/ 129861 h 1036320"/>
                    <a:gd name="connsiteX1-341" fmla="*/ 129861 w 2114586"/>
                    <a:gd name="connsiteY1-342" fmla="*/ 0 h 1036320"/>
                    <a:gd name="connsiteX2-343" fmla="*/ 1576810 w 2114586"/>
                    <a:gd name="connsiteY2-344" fmla="*/ 0 h 1036320"/>
                    <a:gd name="connsiteX3-345" fmla="*/ 1811447 w 2114586"/>
                    <a:gd name="connsiteY3-346" fmla="*/ 120336 h 1036320"/>
                    <a:gd name="connsiteX4-347" fmla="*/ 2114550 w 2114586"/>
                    <a:gd name="connsiteY4-348" fmla="*/ 509588 h 1036320"/>
                    <a:gd name="connsiteX5-349" fmla="*/ 1782871 w 2114586"/>
                    <a:gd name="connsiteY5-350" fmla="*/ 939796 h 1036320"/>
                    <a:gd name="connsiteX6-351" fmla="*/ 1576810 w 2114586"/>
                    <a:gd name="connsiteY6-352" fmla="*/ 1036320 h 1036320"/>
                    <a:gd name="connsiteX7-353" fmla="*/ 129861 w 2114586"/>
                    <a:gd name="connsiteY7-354" fmla="*/ 1036320 h 1036320"/>
                    <a:gd name="connsiteX8-355" fmla="*/ 0 w 2114586"/>
                    <a:gd name="connsiteY8-356" fmla="*/ 906459 h 1036320"/>
                    <a:gd name="connsiteX9-357" fmla="*/ 0 w 2114586"/>
                    <a:gd name="connsiteY9-358" fmla="*/ 129861 h 1036320"/>
                    <a:gd name="connsiteX0-359" fmla="*/ 0 w 2114586"/>
                    <a:gd name="connsiteY0-360" fmla="*/ 129861 h 1036320"/>
                    <a:gd name="connsiteX1-361" fmla="*/ 129861 w 2114586"/>
                    <a:gd name="connsiteY1-362" fmla="*/ 0 h 1036320"/>
                    <a:gd name="connsiteX2-363" fmla="*/ 1576810 w 2114586"/>
                    <a:gd name="connsiteY2-364" fmla="*/ 0 h 1036320"/>
                    <a:gd name="connsiteX3-365" fmla="*/ 1811447 w 2114586"/>
                    <a:gd name="connsiteY3-366" fmla="*/ 120336 h 1036320"/>
                    <a:gd name="connsiteX4-367" fmla="*/ 2114550 w 2114586"/>
                    <a:gd name="connsiteY4-368" fmla="*/ 509588 h 1036320"/>
                    <a:gd name="connsiteX5-369" fmla="*/ 1806683 w 2114586"/>
                    <a:gd name="connsiteY5-370" fmla="*/ 944558 h 1036320"/>
                    <a:gd name="connsiteX6-371" fmla="*/ 1576810 w 2114586"/>
                    <a:gd name="connsiteY6-372" fmla="*/ 1036320 h 1036320"/>
                    <a:gd name="connsiteX7-373" fmla="*/ 129861 w 2114586"/>
                    <a:gd name="connsiteY7-374" fmla="*/ 1036320 h 1036320"/>
                    <a:gd name="connsiteX8-375" fmla="*/ 0 w 2114586"/>
                    <a:gd name="connsiteY8-376" fmla="*/ 906459 h 1036320"/>
                    <a:gd name="connsiteX9-377" fmla="*/ 0 w 2114586"/>
                    <a:gd name="connsiteY9-378" fmla="*/ 129861 h 1036320"/>
                    <a:gd name="connsiteX0-379" fmla="*/ 0 w 2114731"/>
                    <a:gd name="connsiteY0-380" fmla="*/ 129861 h 1036320"/>
                    <a:gd name="connsiteX1-381" fmla="*/ 129861 w 2114731"/>
                    <a:gd name="connsiteY1-382" fmla="*/ 0 h 1036320"/>
                    <a:gd name="connsiteX2-383" fmla="*/ 1576810 w 2114731"/>
                    <a:gd name="connsiteY2-384" fmla="*/ 0 h 1036320"/>
                    <a:gd name="connsiteX3-385" fmla="*/ 1811447 w 2114731"/>
                    <a:gd name="connsiteY3-386" fmla="*/ 120336 h 1036320"/>
                    <a:gd name="connsiteX4-387" fmla="*/ 2114550 w 2114731"/>
                    <a:gd name="connsiteY4-388" fmla="*/ 509588 h 1036320"/>
                    <a:gd name="connsiteX5-389" fmla="*/ 1806683 w 2114731"/>
                    <a:gd name="connsiteY5-390" fmla="*/ 944558 h 1036320"/>
                    <a:gd name="connsiteX6-391" fmla="*/ 1576810 w 2114731"/>
                    <a:gd name="connsiteY6-392" fmla="*/ 1036320 h 1036320"/>
                    <a:gd name="connsiteX7-393" fmla="*/ 129861 w 2114731"/>
                    <a:gd name="connsiteY7-394" fmla="*/ 1036320 h 1036320"/>
                    <a:gd name="connsiteX8-395" fmla="*/ 0 w 2114731"/>
                    <a:gd name="connsiteY8-396" fmla="*/ 906459 h 1036320"/>
                    <a:gd name="connsiteX9-397" fmla="*/ 0 w 2114731"/>
                    <a:gd name="connsiteY9-398" fmla="*/ 129861 h 1036320"/>
                    <a:gd name="connsiteX0-399" fmla="*/ 0 w 2143202"/>
                    <a:gd name="connsiteY0-400" fmla="*/ 129861 h 1036320"/>
                    <a:gd name="connsiteX1-401" fmla="*/ 129861 w 2143202"/>
                    <a:gd name="connsiteY1-402" fmla="*/ 0 h 1036320"/>
                    <a:gd name="connsiteX2-403" fmla="*/ 1576810 w 2143202"/>
                    <a:gd name="connsiteY2-404" fmla="*/ 0 h 1036320"/>
                    <a:gd name="connsiteX3-405" fmla="*/ 1811447 w 2143202"/>
                    <a:gd name="connsiteY3-406" fmla="*/ 120336 h 1036320"/>
                    <a:gd name="connsiteX4-407" fmla="*/ 2143125 w 2143202"/>
                    <a:gd name="connsiteY4-408" fmla="*/ 509588 h 1036320"/>
                    <a:gd name="connsiteX5-409" fmla="*/ 1806683 w 2143202"/>
                    <a:gd name="connsiteY5-410" fmla="*/ 944558 h 1036320"/>
                    <a:gd name="connsiteX6-411" fmla="*/ 1576810 w 2143202"/>
                    <a:gd name="connsiteY6-412" fmla="*/ 1036320 h 1036320"/>
                    <a:gd name="connsiteX7-413" fmla="*/ 129861 w 2143202"/>
                    <a:gd name="connsiteY7-414" fmla="*/ 1036320 h 1036320"/>
                    <a:gd name="connsiteX8-415" fmla="*/ 0 w 2143202"/>
                    <a:gd name="connsiteY8-416" fmla="*/ 906459 h 1036320"/>
                    <a:gd name="connsiteX9-417" fmla="*/ 0 w 2143202"/>
                    <a:gd name="connsiteY9-418" fmla="*/ 129861 h 1036320"/>
                    <a:gd name="connsiteX0-419" fmla="*/ 0 w 2143202"/>
                    <a:gd name="connsiteY0-420" fmla="*/ 129861 h 1036320"/>
                    <a:gd name="connsiteX1-421" fmla="*/ 129861 w 2143202"/>
                    <a:gd name="connsiteY1-422" fmla="*/ 0 h 1036320"/>
                    <a:gd name="connsiteX2-423" fmla="*/ 1576810 w 2143202"/>
                    <a:gd name="connsiteY2-424" fmla="*/ 0 h 1036320"/>
                    <a:gd name="connsiteX3-425" fmla="*/ 1840022 w 2143202"/>
                    <a:gd name="connsiteY3-426" fmla="*/ 107636 h 1036320"/>
                    <a:gd name="connsiteX4-427" fmla="*/ 2143125 w 2143202"/>
                    <a:gd name="connsiteY4-428" fmla="*/ 509588 h 1036320"/>
                    <a:gd name="connsiteX5-429" fmla="*/ 1806683 w 2143202"/>
                    <a:gd name="connsiteY5-430" fmla="*/ 944558 h 1036320"/>
                    <a:gd name="connsiteX6-431" fmla="*/ 1576810 w 2143202"/>
                    <a:gd name="connsiteY6-432" fmla="*/ 1036320 h 1036320"/>
                    <a:gd name="connsiteX7-433" fmla="*/ 129861 w 2143202"/>
                    <a:gd name="connsiteY7-434" fmla="*/ 1036320 h 1036320"/>
                    <a:gd name="connsiteX8-435" fmla="*/ 0 w 2143202"/>
                    <a:gd name="connsiteY8-436" fmla="*/ 906459 h 1036320"/>
                    <a:gd name="connsiteX9-437" fmla="*/ 0 w 2143202"/>
                    <a:gd name="connsiteY9-438" fmla="*/ 129861 h 1036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gradFill>
                  <a:gsLst>
                    <a:gs pos="6000">
                      <a:schemeClr val="accent2"/>
                    </a:gs>
                    <a:gs pos="10000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思源黑体 CN Normal" panose="020B0400000000000000" charset="-122"/>
                  </a:endParaRPr>
                </a:p>
              </p:txBody>
            </p:sp>
            <p:sp>
              <p:nvSpPr>
                <p:cNvPr id="38" name="图形"/>
                <p:cNvSpPr/>
                <p:nvPr/>
              </p:nvSpPr>
              <p:spPr>
                <a:xfrm>
                  <a:off x="5856" y="5371"/>
                  <a:ext cx="3177" cy="1536"/>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1" fmla="*/ 0 w 2114558"/>
                    <a:gd name="connsiteY0-2" fmla="*/ 129861 h 1036320"/>
                    <a:gd name="connsiteX1-3" fmla="*/ 129861 w 2114558"/>
                    <a:gd name="connsiteY1-4" fmla="*/ 0 h 1036320"/>
                    <a:gd name="connsiteX2-5" fmla="*/ 1576810 w 2114558"/>
                    <a:gd name="connsiteY2-6" fmla="*/ 0 h 1036320"/>
                    <a:gd name="connsiteX3-7" fmla="*/ 1706671 w 2114558"/>
                    <a:gd name="connsiteY3-8" fmla="*/ 129861 h 1036320"/>
                    <a:gd name="connsiteX4-9" fmla="*/ 2114550 w 2114558"/>
                    <a:gd name="connsiteY4-10" fmla="*/ 509588 h 1036320"/>
                    <a:gd name="connsiteX5-11" fmla="*/ 1706671 w 2114558"/>
                    <a:gd name="connsiteY5-12" fmla="*/ 906459 h 1036320"/>
                    <a:gd name="connsiteX6-13" fmla="*/ 1576810 w 2114558"/>
                    <a:gd name="connsiteY6-14" fmla="*/ 1036320 h 1036320"/>
                    <a:gd name="connsiteX7-15" fmla="*/ 129861 w 2114558"/>
                    <a:gd name="connsiteY7-16" fmla="*/ 1036320 h 1036320"/>
                    <a:gd name="connsiteX8-17" fmla="*/ 0 w 2114558"/>
                    <a:gd name="connsiteY8-18" fmla="*/ 906459 h 1036320"/>
                    <a:gd name="connsiteX9" fmla="*/ 0 w 2114558"/>
                    <a:gd name="connsiteY9" fmla="*/ 129861 h 1036320"/>
                    <a:gd name="connsiteX0-19" fmla="*/ 0 w 2114560"/>
                    <a:gd name="connsiteY0-20" fmla="*/ 129861 h 1036320"/>
                    <a:gd name="connsiteX1-21" fmla="*/ 129861 w 2114560"/>
                    <a:gd name="connsiteY1-22" fmla="*/ 0 h 1036320"/>
                    <a:gd name="connsiteX2-23" fmla="*/ 1576810 w 2114560"/>
                    <a:gd name="connsiteY2-24" fmla="*/ 0 h 1036320"/>
                    <a:gd name="connsiteX3-25" fmla="*/ 1778109 w 2114560"/>
                    <a:gd name="connsiteY3-26" fmla="*/ 148911 h 1036320"/>
                    <a:gd name="connsiteX4-27" fmla="*/ 2114550 w 2114560"/>
                    <a:gd name="connsiteY4-28" fmla="*/ 509588 h 1036320"/>
                    <a:gd name="connsiteX5-29" fmla="*/ 1706671 w 2114560"/>
                    <a:gd name="connsiteY5-30" fmla="*/ 906459 h 1036320"/>
                    <a:gd name="connsiteX6-31" fmla="*/ 1576810 w 2114560"/>
                    <a:gd name="connsiteY6-32" fmla="*/ 1036320 h 1036320"/>
                    <a:gd name="connsiteX7-33" fmla="*/ 129861 w 2114560"/>
                    <a:gd name="connsiteY7-34" fmla="*/ 1036320 h 1036320"/>
                    <a:gd name="connsiteX8-35" fmla="*/ 0 w 2114560"/>
                    <a:gd name="connsiteY8-36" fmla="*/ 906459 h 1036320"/>
                    <a:gd name="connsiteX9-37" fmla="*/ 0 w 2114560"/>
                    <a:gd name="connsiteY9-38" fmla="*/ 129861 h 1036320"/>
                    <a:gd name="connsiteX0-39" fmla="*/ 0 w 2114567"/>
                    <a:gd name="connsiteY0-40" fmla="*/ 129861 h 1036320"/>
                    <a:gd name="connsiteX1-41" fmla="*/ 129861 w 2114567"/>
                    <a:gd name="connsiteY1-42" fmla="*/ 0 h 1036320"/>
                    <a:gd name="connsiteX2-43" fmla="*/ 1576810 w 2114567"/>
                    <a:gd name="connsiteY2-44" fmla="*/ 0 h 1036320"/>
                    <a:gd name="connsiteX3-45" fmla="*/ 1778109 w 2114567"/>
                    <a:gd name="connsiteY3-46" fmla="*/ 148911 h 1036320"/>
                    <a:gd name="connsiteX4-47" fmla="*/ 2114550 w 2114567"/>
                    <a:gd name="connsiteY4-48" fmla="*/ 509588 h 1036320"/>
                    <a:gd name="connsiteX5-49" fmla="*/ 1706671 w 2114567"/>
                    <a:gd name="connsiteY5-50" fmla="*/ 906459 h 1036320"/>
                    <a:gd name="connsiteX6-51" fmla="*/ 1576810 w 2114567"/>
                    <a:gd name="connsiteY6-52" fmla="*/ 1036320 h 1036320"/>
                    <a:gd name="connsiteX7-53" fmla="*/ 129861 w 2114567"/>
                    <a:gd name="connsiteY7-54" fmla="*/ 1036320 h 1036320"/>
                    <a:gd name="connsiteX8-55" fmla="*/ 0 w 2114567"/>
                    <a:gd name="connsiteY8-56" fmla="*/ 906459 h 1036320"/>
                    <a:gd name="connsiteX9-57" fmla="*/ 0 w 2114567"/>
                    <a:gd name="connsiteY9-58" fmla="*/ 129861 h 1036320"/>
                    <a:gd name="connsiteX0-59" fmla="*/ 0 w 2114568"/>
                    <a:gd name="connsiteY0-60" fmla="*/ 129861 h 1036320"/>
                    <a:gd name="connsiteX1-61" fmla="*/ 129861 w 2114568"/>
                    <a:gd name="connsiteY1-62" fmla="*/ 0 h 1036320"/>
                    <a:gd name="connsiteX2-63" fmla="*/ 1576810 w 2114568"/>
                    <a:gd name="connsiteY2-64" fmla="*/ 0 h 1036320"/>
                    <a:gd name="connsiteX3-65" fmla="*/ 1782872 w 2114568"/>
                    <a:gd name="connsiteY3-66" fmla="*/ 129861 h 1036320"/>
                    <a:gd name="connsiteX4-67" fmla="*/ 2114550 w 2114568"/>
                    <a:gd name="connsiteY4-68" fmla="*/ 509588 h 1036320"/>
                    <a:gd name="connsiteX5-69" fmla="*/ 1706671 w 2114568"/>
                    <a:gd name="connsiteY5-70" fmla="*/ 906459 h 1036320"/>
                    <a:gd name="connsiteX6-71" fmla="*/ 1576810 w 2114568"/>
                    <a:gd name="connsiteY6-72" fmla="*/ 1036320 h 1036320"/>
                    <a:gd name="connsiteX7-73" fmla="*/ 129861 w 2114568"/>
                    <a:gd name="connsiteY7-74" fmla="*/ 1036320 h 1036320"/>
                    <a:gd name="connsiteX8-75" fmla="*/ 0 w 2114568"/>
                    <a:gd name="connsiteY8-76" fmla="*/ 906459 h 1036320"/>
                    <a:gd name="connsiteX9-77" fmla="*/ 0 w 2114568"/>
                    <a:gd name="connsiteY9-78" fmla="*/ 129861 h 1036320"/>
                    <a:gd name="connsiteX0-79" fmla="*/ 0 w 2114568"/>
                    <a:gd name="connsiteY0-80" fmla="*/ 129861 h 1036320"/>
                    <a:gd name="connsiteX1-81" fmla="*/ 129861 w 2114568"/>
                    <a:gd name="connsiteY1-82" fmla="*/ 0 h 1036320"/>
                    <a:gd name="connsiteX2-83" fmla="*/ 1576810 w 2114568"/>
                    <a:gd name="connsiteY2-84" fmla="*/ 0 h 1036320"/>
                    <a:gd name="connsiteX3-85" fmla="*/ 1782872 w 2114568"/>
                    <a:gd name="connsiteY3-86" fmla="*/ 129861 h 1036320"/>
                    <a:gd name="connsiteX4-87" fmla="*/ 2114550 w 2114568"/>
                    <a:gd name="connsiteY4-88" fmla="*/ 509588 h 1036320"/>
                    <a:gd name="connsiteX5-89" fmla="*/ 1706671 w 2114568"/>
                    <a:gd name="connsiteY5-90" fmla="*/ 906459 h 1036320"/>
                    <a:gd name="connsiteX6-91" fmla="*/ 1576810 w 2114568"/>
                    <a:gd name="connsiteY6-92" fmla="*/ 1036320 h 1036320"/>
                    <a:gd name="connsiteX7-93" fmla="*/ 129861 w 2114568"/>
                    <a:gd name="connsiteY7-94" fmla="*/ 1036320 h 1036320"/>
                    <a:gd name="connsiteX8-95" fmla="*/ 0 w 2114568"/>
                    <a:gd name="connsiteY8-96" fmla="*/ 906459 h 1036320"/>
                    <a:gd name="connsiteX9-97" fmla="*/ 0 w 2114568"/>
                    <a:gd name="connsiteY9-98" fmla="*/ 129861 h 1036320"/>
                    <a:gd name="connsiteX0-99" fmla="*/ 0 w 2114571"/>
                    <a:gd name="connsiteY0-100" fmla="*/ 129861 h 1036320"/>
                    <a:gd name="connsiteX1-101" fmla="*/ 129861 w 2114571"/>
                    <a:gd name="connsiteY1-102" fmla="*/ 0 h 1036320"/>
                    <a:gd name="connsiteX2-103" fmla="*/ 1576810 w 2114571"/>
                    <a:gd name="connsiteY2-104" fmla="*/ 0 h 1036320"/>
                    <a:gd name="connsiteX3-105" fmla="*/ 1811447 w 2114571"/>
                    <a:gd name="connsiteY3-106" fmla="*/ 120336 h 1036320"/>
                    <a:gd name="connsiteX4-107" fmla="*/ 2114550 w 2114571"/>
                    <a:gd name="connsiteY4-108" fmla="*/ 509588 h 1036320"/>
                    <a:gd name="connsiteX5-109" fmla="*/ 1706671 w 2114571"/>
                    <a:gd name="connsiteY5-110" fmla="*/ 906459 h 1036320"/>
                    <a:gd name="connsiteX6-111" fmla="*/ 1576810 w 2114571"/>
                    <a:gd name="connsiteY6-112" fmla="*/ 1036320 h 1036320"/>
                    <a:gd name="connsiteX7-113" fmla="*/ 129861 w 2114571"/>
                    <a:gd name="connsiteY7-114" fmla="*/ 1036320 h 1036320"/>
                    <a:gd name="connsiteX8-115" fmla="*/ 0 w 2114571"/>
                    <a:gd name="connsiteY8-116" fmla="*/ 906459 h 1036320"/>
                    <a:gd name="connsiteX9-117" fmla="*/ 0 w 2114571"/>
                    <a:gd name="connsiteY9-118" fmla="*/ 129861 h 1036320"/>
                    <a:gd name="connsiteX0-119" fmla="*/ 0 w 2114571"/>
                    <a:gd name="connsiteY0-120" fmla="*/ 129861 h 1036320"/>
                    <a:gd name="connsiteX1-121" fmla="*/ 129861 w 2114571"/>
                    <a:gd name="connsiteY1-122" fmla="*/ 0 h 1036320"/>
                    <a:gd name="connsiteX2-123" fmla="*/ 1576810 w 2114571"/>
                    <a:gd name="connsiteY2-124" fmla="*/ 0 h 1036320"/>
                    <a:gd name="connsiteX3-125" fmla="*/ 1811447 w 2114571"/>
                    <a:gd name="connsiteY3-126" fmla="*/ 120336 h 1036320"/>
                    <a:gd name="connsiteX4-127" fmla="*/ 2114550 w 2114571"/>
                    <a:gd name="connsiteY4-128" fmla="*/ 509588 h 1036320"/>
                    <a:gd name="connsiteX5-129" fmla="*/ 1706671 w 2114571"/>
                    <a:gd name="connsiteY5-130" fmla="*/ 906459 h 1036320"/>
                    <a:gd name="connsiteX6-131" fmla="*/ 1576810 w 2114571"/>
                    <a:gd name="connsiteY6-132" fmla="*/ 1036320 h 1036320"/>
                    <a:gd name="connsiteX7-133" fmla="*/ 129861 w 2114571"/>
                    <a:gd name="connsiteY7-134" fmla="*/ 1036320 h 1036320"/>
                    <a:gd name="connsiteX8-135" fmla="*/ 0 w 2114571"/>
                    <a:gd name="connsiteY8-136" fmla="*/ 906459 h 1036320"/>
                    <a:gd name="connsiteX9-137" fmla="*/ 0 w 2114571"/>
                    <a:gd name="connsiteY9-138" fmla="*/ 129861 h 1036320"/>
                    <a:gd name="connsiteX0-139" fmla="*/ 0 w 2114581"/>
                    <a:gd name="connsiteY0-140" fmla="*/ 129861 h 1036320"/>
                    <a:gd name="connsiteX1-141" fmla="*/ 129861 w 2114581"/>
                    <a:gd name="connsiteY1-142" fmla="*/ 0 h 1036320"/>
                    <a:gd name="connsiteX2-143" fmla="*/ 1576810 w 2114581"/>
                    <a:gd name="connsiteY2-144" fmla="*/ 0 h 1036320"/>
                    <a:gd name="connsiteX3-145" fmla="*/ 1811447 w 2114581"/>
                    <a:gd name="connsiteY3-146" fmla="*/ 120336 h 1036320"/>
                    <a:gd name="connsiteX4-147" fmla="*/ 2114550 w 2114581"/>
                    <a:gd name="connsiteY4-148" fmla="*/ 509588 h 1036320"/>
                    <a:gd name="connsiteX5-149" fmla="*/ 1706671 w 2114581"/>
                    <a:gd name="connsiteY5-150" fmla="*/ 906459 h 1036320"/>
                    <a:gd name="connsiteX6-151" fmla="*/ 1576810 w 2114581"/>
                    <a:gd name="connsiteY6-152" fmla="*/ 1036320 h 1036320"/>
                    <a:gd name="connsiteX7-153" fmla="*/ 129861 w 2114581"/>
                    <a:gd name="connsiteY7-154" fmla="*/ 1036320 h 1036320"/>
                    <a:gd name="connsiteX8-155" fmla="*/ 0 w 2114581"/>
                    <a:gd name="connsiteY8-156" fmla="*/ 906459 h 1036320"/>
                    <a:gd name="connsiteX9-157" fmla="*/ 0 w 2114581"/>
                    <a:gd name="connsiteY9-158" fmla="*/ 129861 h 1036320"/>
                    <a:gd name="connsiteX0-159" fmla="*/ 0 w 2114586"/>
                    <a:gd name="connsiteY0-160" fmla="*/ 129861 h 1036320"/>
                    <a:gd name="connsiteX1-161" fmla="*/ 129861 w 2114586"/>
                    <a:gd name="connsiteY1-162" fmla="*/ 0 h 1036320"/>
                    <a:gd name="connsiteX2-163" fmla="*/ 1576810 w 2114586"/>
                    <a:gd name="connsiteY2-164" fmla="*/ 0 h 1036320"/>
                    <a:gd name="connsiteX3-165" fmla="*/ 1811447 w 2114586"/>
                    <a:gd name="connsiteY3-166" fmla="*/ 120336 h 1036320"/>
                    <a:gd name="connsiteX4-167" fmla="*/ 2114550 w 2114586"/>
                    <a:gd name="connsiteY4-168" fmla="*/ 509588 h 1036320"/>
                    <a:gd name="connsiteX5-169" fmla="*/ 1706671 w 2114586"/>
                    <a:gd name="connsiteY5-170" fmla="*/ 906459 h 1036320"/>
                    <a:gd name="connsiteX6-171" fmla="*/ 1576810 w 2114586"/>
                    <a:gd name="connsiteY6-172" fmla="*/ 1036320 h 1036320"/>
                    <a:gd name="connsiteX7-173" fmla="*/ 129861 w 2114586"/>
                    <a:gd name="connsiteY7-174" fmla="*/ 1036320 h 1036320"/>
                    <a:gd name="connsiteX8-175" fmla="*/ 0 w 2114586"/>
                    <a:gd name="connsiteY8-176" fmla="*/ 906459 h 1036320"/>
                    <a:gd name="connsiteX9-177" fmla="*/ 0 w 2114586"/>
                    <a:gd name="connsiteY9-178" fmla="*/ 129861 h 1036320"/>
                    <a:gd name="connsiteX0-179" fmla="*/ 0 w 2114586"/>
                    <a:gd name="connsiteY0-180" fmla="*/ 129861 h 1036320"/>
                    <a:gd name="connsiteX1-181" fmla="*/ 129861 w 2114586"/>
                    <a:gd name="connsiteY1-182" fmla="*/ 0 h 1036320"/>
                    <a:gd name="connsiteX2-183" fmla="*/ 1576810 w 2114586"/>
                    <a:gd name="connsiteY2-184" fmla="*/ 0 h 1036320"/>
                    <a:gd name="connsiteX3-185" fmla="*/ 1811447 w 2114586"/>
                    <a:gd name="connsiteY3-186" fmla="*/ 120336 h 1036320"/>
                    <a:gd name="connsiteX4-187" fmla="*/ 2114550 w 2114586"/>
                    <a:gd name="connsiteY4-188" fmla="*/ 509588 h 1036320"/>
                    <a:gd name="connsiteX5-189" fmla="*/ 1706671 w 2114586"/>
                    <a:gd name="connsiteY5-190" fmla="*/ 906459 h 1036320"/>
                    <a:gd name="connsiteX6-191" fmla="*/ 1576810 w 2114586"/>
                    <a:gd name="connsiteY6-192" fmla="*/ 1036320 h 1036320"/>
                    <a:gd name="connsiteX7-193" fmla="*/ 129861 w 2114586"/>
                    <a:gd name="connsiteY7-194" fmla="*/ 1036320 h 1036320"/>
                    <a:gd name="connsiteX8-195" fmla="*/ 0 w 2114586"/>
                    <a:gd name="connsiteY8-196" fmla="*/ 906459 h 1036320"/>
                    <a:gd name="connsiteX9-197" fmla="*/ 0 w 2114586"/>
                    <a:gd name="connsiteY9-198" fmla="*/ 129861 h 1036320"/>
                    <a:gd name="connsiteX0-199" fmla="*/ 0 w 2114586"/>
                    <a:gd name="connsiteY0-200" fmla="*/ 129861 h 1036320"/>
                    <a:gd name="connsiteX1-201" fmla="*/ 129861 w 2114586"/>
                    <a:gd name="connsiteY1-202" fmla="*/ 0 h 1036320"/>
                    <a:gd name="connsiteX2-203" fmla="*/ 1576810 w 2114586"/>
                    <a:gd name="connsiteY2-204" fmla="*/ 0 h 1036320"/>
                    <a:gd name="connsiteX3-205" fmla="*/ 1811447 w 2114586"/>
                    <a:gd name="connsiteY3-206" fmla="*/ 120336 h 1036320"/>
                    <a:gd name="connsiteX4-207" fmla="*/ 2114550 w 2114586"/>
                    <a:gd name="connsiteY4-208" fmla="*/ 509588 h 1036320"/>
                    <a:gd name="connsiteX5-209" fmla="*/ 1706671 w 2114586"/>
                    <a:gd name="connsiteY5-210" fmla="*/ 906459 h 1036320"/>
                    <a:gd name="connsiteX6-211" fmla="*/ 1576810 w 2114586"/>
                    <a:gd name="connsiteY6-212" fmla="*/ 1036320 h 1036320"/>
                    <a:gd name="connsiteX7-213" fmla="*/ 129861 w 2114586"/>
                    <a:gd name="connsiteY7-214" fmla="*/ 1036320 h 1036320"/>
                    <a:gd name="connsiteX8-215" fmla="*/ 0 w 2114586"/>
                    <a:gd name="connsiteY8-216" fmla="*/ 906459 h 1036320"/>
                    <a:gd name="connsiteX9-217" fmla="*/ 0 w 2114586"/>
                    <a:gd name="connsiteY9-218" fmla="*/ 129861 h 1036320"/>
                    <a:gd name="connsiteX0-219" fmla="*/ 0 w 2114586"/>
                    <a:gd name="connsiteY0-220" fmla="*/ 129861 h 1036320"/>
                    <a:gd name="connsiteX1-221" fmla="*/ 129861 w 2114586"/>
                    <a:gd name="connsiteY1-222" fmla="*/ 0 h 1036320"/>
                    <a:gd name="connsiteX2-223" fmla="*/ 1576810 w 2114586"/>
                    <a:gd name="connsiteY2-224" fmla="*/ 0 h 1036320"/>
                    <a:gd name="connsiteX3-225" fmla="*/ 1811447 w 2114586"/>
                    <a:gd name="connsiteY3-226" fmla="*/ 120336 h 1036320"/>
                    <a:gd name="connsiteX4-227" fmla="*/ 2114550 w 2114586"/>
                    <a:gd name="connsiteY4-228" fmla="*/ 509588 h 1036320"/>
                    <a:gd name="connsiteX5-229" fmla="*/ 1749534 w 2114586"/>
                    <a:gd name="connsiteY5-230" fmla="*/ 930271 h 1036320"/>
                    <a:gd name="connsiteX6-231" fmla="*/ 1576810 w 2114586"/>
                    <a:gd name="connsiteY6-232" fmla="*/ 1036320 h 1036320"/>
                    <a:gd name="connsiteX7-233" fmla="*/ 129861 w 2114586"/>
                    <a:gd name="connsiteY7-234" fmla="*/ 1036320 h 1036320"/>
                    <a:gd name="connsiteX8-235" fmla="*/ 0 w 2114586"/>
                    <a:gd name="connsiteY8-236" fmla="*/ 906459 h 1036320"/>
                    <a:gd name="connsiteX9-237" fmla="*/ 0 w 2114586"/>
                    <a:gd name="connsiteY9-238" fmla="*/ 129861 h 1036320"/>
                    <a:gd name="connsiteX0-239" fmla="*/ 0 w 2114586"/>
                    <a:gd name="connsiteY0-240" fmla="*/ 129861 h 1036320"/>
                    <a:gd name="connsiteX1-241" fmla="*/ 129861 w 2114586"/>
                    <a:gd name="connsiteY1-242" fmla="*/ 0 h 1036320"/>
                    <a:gd name="connsiteX2-243" fmla="*/ 1576810 w 2114586"/>
                    <a:gd name="connsiteY2-244" fmla="*/ 0 h 1036320"/>
                    <a:gd name="connsiteX3-245" fmla="*/ 1811447 w 2114586"/>
                    <a:gd name="connsiteY3-246" fmla="*/ 120336 h 1036320"/>
                    <a:gd name="connsiteX4-247" fmla="*/ 2114550 w 2114586"/>
                    <a:gd name="connsiteY4-248" fmla="*/ 509588 h 1036320"/>
                    <a:gd name="connsiteX5-249" fmla="*/ 1749534 w 2114586"/>
                    <a:gd name="connsiteY5-250" fmla="*/ 930271 h 1036320"/>
                    <a:gd name="connsiteX6-251" fmla="*/ 1576810 w 2114586"/>
                    <a:gd name="connsiteY6-252" fmla="*/ 1036320 h 1036320"/>
                    <a:gd name="connsiteX7-253" fmla="*/ 129861 w 2114586"/>
                    <a:gd name="connsiteY7-254" fmla="*/ 1036320 h 1036320"/>
                    <a:gd name="connsiteX8-255" fmla="*/ 0 w 2114586"/>
                    <a:gd name="connsiteY8-256" fmla="*/ 906459 h 1036320"/>
                    <a:gd name="connsiteX9-257" fmla="*/ 0 w 2114586"/>
                    <a:gd name="connsiteY9-258" fmla="*/ 129861 h 1036320"/>
                    <a:gd name="connsiteX0-259" fmla="*/ 0 w 2114586"/>
                    <a:gd name="connsiteY0-260" fmla="*/ 129861 h 1036320"/>
                    <a:gd name="connsiteX1-261" fmla="*/ 129861 w 2114586"/>
                    <a:gd name="connsiteY1-262" fmla="*/ 0 h 1036320"/>
                    <a:gd name="connsiteX2-263" fmla="*/ 1576810 w 2114586"/>
                    <a:gd name="connsiteY2-264" fmla="*/ 0 h 1036320"/>
                    <a:gd name="connsiteX3-265" fmla="*/ 1811447 w 2114586"/>
                    <a:gd name="connsiteY3-266" fmla="*/ 120336 h 1036320"/>
                    <a:gd name="connsiteX4-267" fmla="*/ 2114550 w 2114586"/>
                    <a:gd name="connsiteY4-268" fmla="*/ 509588 h 1036320"/>
                    <a:gd name="connsiteX5-269" fmla="*/ 1749534 w 2114586"/>
                    <a:gd name="connsiteY5-270" fmla="*/ 930271 h 1036320"/>
                    <a:gd name="connsiteX6-271" fmla="*/ 1576810 w 2114586"/>
                    <a:gd name="connsiteY6-272" fmla="*/ 1036320 h 1036320"/>
                    <a:gd name="connsiteX7-273" fmla="*/ 129861 w 2114586"/>
                    <a:gd name="connsiteY7-274" fmla="*/ 1036320 h 1036320"/>
                    <a:gd name="connsiteX8-275" fmla="*/ 0 w 2114586"/>
                    <a:gd name="connsiteY8-276" fmla="*/ 906459 h 1036320"/>
                    <a:gd name="connsiteX9-277" fmla="*/ 0 w 2114586"/>
                    <a:gd name="connsiteY9-278" fmla="*/ 129861 h 1036320"/>
                    <a:gd name="connsiteX0-279" fmla="*/ 0 w 2114598"/>
                    <a:gd name="connsiteY0-280" fmla="*/ 129861 h 1036320"/>
                    <a:gd name="connsiteX1-281" fmla="*/ 129861 w 2114598"/>
                    <a:gd name="connsiteY1-282" fmla="*/ 0 h 1036320"/>
                    <a:gd name="connsiteX2-283" fmla="*/ 1576810 w 2114598"/>
                    <a:gd name="connsiteY2-284" fmla="*/ 0 h 1036320"/>
                    <a:gd name="connsiteX3-285" fmla="*/ 1811447 w 2114598"/>
                    <a:gd name="connsiteY3-286" fmla="*/ 120336 h 1036320"/>
                    <a:gd name="connsiteX4-287" fmla="*/ 2114550 w 2114598"/>
                    <a:gd name="connsiteY4-288" fmla="*/ 509588 h 1036320"/>
                    <a:gd name="connsiteX5-289" fmla="*/ 1782871 w 2114598"/>
                    <a:gd name="connsiteY5-290" fmla="*/ 939796 h 1036320"/>
                    <a:gd name="connsiteX6-291" fmla="*/ 1576810 w 2114598"/>
                    <a:gd name="connsiteY6-292" fmla="*/ 1036320 h 1036320"/>
                    <a:gd name="connsiteX7-293" fmla="*/ 129861 w 2114598"/>
                    <a:gd name="connsiteY7-294" fmla="*/ 1036320 h 1036320"/>
                    <a:gd name="connsiteX8-295" fmla="*/ 0 w 2114598"/>
                    <a:gd name="connsiteY8-296" fmla="*/ 906459 h 1036320"/>
                    <a:gd name="connsiteX9-297" fmla="*/ 0 w 2114598"/>
                    <a:gd name="connsiteY9-298" fmla="*/ 129861 h 1036320"/>
                    <a:gd name="connsiteX0-299" fmla="*/ 0 w 2114598"/>
                    <a:gd name="connsiteY0-300" fmla="*/ 129861 h 1036320"/>
                    <a:gd name="connsiteX1-301" fmla="*/ 129861 w 2114598"/>
                    <a:gd name="connsiteY1-302" fmla="*/ 0 h 1036320"/>
                    <a:gd name="connsiteX2-303" fmla="*/ 1576810 w 2114598"/>
                    <a:gd name="connsiteY2-304" fmla="*/ 0 h 1036320"/>
                    <a:gd name="connsiteX3-305" fmla="*/ 1811447 w 2114598"/>
                    <a:gd name="connsiteY3-306" fmla="*/ 120336 h 1036320"/>
                    <a:gd name="connsiteX4-307" fmla="*/ 2114550 w 2114598"/>
                    <a:gd name="connsiteY4-308" fmla="*/ 509588 h 1036320"/>
                    <a:gd name="connsiteX5-309" fmla="*/ 1782871 w 2114598"/>
                    <a:gd name="connsiteY5-310" fmla="*/ 939796 h 1036320"/>
                    <a:gd name="connsiteX6-311" fmla="*/ 1576810 w 2114598"/>
                    <a:gd name="connsiteY6-312" fmla="*/ 1036320 h 1036320"/>
                    <a:gd name="connsiteX7-313" fmla="*/ 129861 w 2114598"/>
                    <a:gd name="connsiteY7-314" fmla="*/ 1036320 h 1036320"/>
                    <a:gd name="connsiteX8-315" fmla="*/ 0 w 2114598"/>
                    <a:gd name="connsiteY8-316" fmla="*/ 906459 h 1036320"/>
                    <a:gd name="connsiteX9-317" fmla="*/ 0 w 2114598"/>
                    <a:gd name="connsiteY9-318" fmla="*/ 129861 h 1036320"/>
                    <a:gd name="connsiteX0-319" fmla="*/ 0 w 2114614"/>
                    <a:gd name="connsiteY0-320" fmla="*/ 129861 h 1036320"/>
                    <a:gd name="connsiteX1-321" fmla="*/ 129861 w 2114614"/>
                    <a:gd name="connsiteY1-322" fmla="*/ 0 h 1036320"/>
                    <a:gd name="connsiteX2-323" fmla="*/ 1576810 w 2114614"/>
                    <a:gd name="connsiteY2-324" fmla="*/ 0 h 1036320"/>
                    <a:gd name="connsiteX3-325" fmla="*/ 1811447 w 2114614"/>
                    <a:gd name="connsiteY3-326" fmla="*/ 120336 h 1036320"/>
                    <a:gd name="connsiteX4-327" fmla="*/ 2114550 w 2114614"/>
                    <a:gd name="connsiteY4-328" fmla="*/ 509588 h 1036320"/>
                    <a:gd name="connsiteX5-329" fmla="*/ 1782871 w 2114614"/>
                    <a:gd name="connsiteY5-330" fmla="*/ 939796 h 1036320"/>
                    <a:gd name="connsiteX6-331" fmla="*/ 1576810 w 2114614"/>
                    <a:gd name="connsiteY6-332" fmla="*/ 1036320 h 1036320"/>
                    <a:gd name="connsiteX7-333" fmla="*/ 129861 w 2114614"/>
                    <a:gd name="connsiteY7-334" fmla="*/ 1036320 h 1036320"/>
                    <a:gd name="connsiteX8-335" fmla="*/ 0 w 2114614"/>
                    <a:gd name="connsiteY8-336" fmla="*/ 906459 h 1036320"/>
                    <a:gd name="connsiteX9-337" fmla="*/ 0 w 2114614"/>
                    <a:gd name="connsiteY9-338" fmla="*/ 129861 h 1036320"/>
                    <a:gd name="connsiteX0-339" fmla="*/ 0 w 2114586"/>
                    <a:gd name="connsiteY0-340" fmla="*/ 129861 h 1036320"/>
                    <a:gd name="connsiteX1-341" fmla="*/ 129861 w 2114586"/>
                    <a:gd name="connsiteY1-342" fmla="*/ 0 h 1036320"/>
                    <a:gd name="connsiteX2-343" fmla="*/ 1576810 w 2114586"/>
                    <a:gd name="connsiteY2-344" fmla="*/ 0 h 1036320"/>
                    <a:gd name="connsiteX3-345" fmla="*/ 1811447 w 2114586"/>
                    <a:gd name="connsiteY3-346" fmla="*/ 120336 h 1036320"/>
                    <a:gd name="connsiteX4-347" fmla="*/ 2114550 w 2114586"/>
                    <a:gd name="connsiteY4-348" fmla="*/ 509588 h 1036320"/>
                    <a:gd name="connsiteX5-349" fmla="*/ 1782871 w 2114586"/>
                    <a:gd name="connsiteY5-350" fmla="*/ 939796 h 1036320"/>
                    <a:gd name="connsiteX6-351" fmla="*/ 1576810 w 2114586"/>
                    <a:gd name="connsiteY6-352" fmla="*/ 1036320 h 1036320"/>
                    <a:gd name="connsiteX7-353" fmla="*/ 129861 w 2114586"/>
                    <a:gd name="connsiteY7-354" fmla="*/ 1036320 h 1036320"/>
                    <a:gd name="connsiteX8-355" fmla="*/ 0 w 2114586"/>
                    <a:gd name="connsiteY8-356" fmla="*/ 906459 h 1036320"/>
                    <a:gd name="connsiteX9-357" fmla="*/ 0 w 2114586"/>
                    <a:gd name="connsiteY9-358" fmla="*/ 129861 h 1036320"/>
                    <a:gd name="connsiteX0-359" fmla="*/ 0 w 2114586"/>
                    <a:gd name="connsiteY0-360" fmla="*/ 129861 h 1036320"/>
                    <a:gd name="connsiteX1-361" fmla="*/ 129861 w 2114586"/>
                    <a:gd name="connsiteY1-362" fmla="*/ 0 h 1036320"/>
                    <a:gd name="connsiteX2-363" fmla="*/ 1576810 w 2114586"/>
                    <a:gd name="connsiteY2-364" fmla="*/ 0 h 1036320"/>
                    <a:gd name="connsiteX3-365" fmla="*/ 1811447 w 2114586"/>
                    <a:gd name="connsiteY3-366" fmla="*/ 120336 h 1036320"/>
                    <a:gd name="connsiteX4-367" fmla="*/ 2114550 w 2114586"/>
                    <a:gd name="connsiteY4-368" fmla="*/ 509588 h 1036320"/>
                    <a:gd name="connsiteX5-369" fmla="*/ 1806683 w 2114586"/>
                    <a:gd name="connsiteY5-370" fmla="*/ 944558 h 1036320"/>
                    <a:gd name="connsiteX6-371" fmla="*/ 1576810 w 2114586"/>
                    <a:gd name="connsiteY6-372" fmla="*/ 1036320 h 1036320"/>
                    <a:gd name="connsiteX7-373" fmla="*/ 129861 w 2114586"/>
                    <a:gd name="connsiteY7-374" fmla="*/ 1036320 h 1036320"/>
                    <a:gd name="connsiteX8-375" fmla="*/ 0 w 2114586"/>
                    <a:gd name="connsiteY8-376" fmla="*/ 906459 h 1036320"/>
                    <a:gd name="connsiteX9-377" fmla="*/ 0 w 2114586"/>
                    <a:gd name="connsiteY9-378" fmla="*/ 129861 h 1036320"/>
                    <a:gd name="connsiteX0-379" fmla="*/ 0 w 2114731"/>
                    <a:gd name="connsiteY0-380" fmla="*/ 129861 h 1036320"/>
                    <a:gd name="connsiteX1-381" fmla="*/ 129861 w 2114731"/>
                    <a:gd name="connsiteY1-382" fmla="*/ 0 h 1036320"/>
                    <a:gd name="connsiteX2-383" fmla="*/ 1576810 w 2114731"/>
                    <a:gd name="connsiteY2-384" fmla="*/ 0 h 1036320"/>
                    <a:gd name="connsiteX3-385" fmla="*/ 1811447 w 2114731"/>
                    <a:gd name="connsiteY3-386" fmla="*/ 120336 h 1036320"/>
                    <a:gd name="connsiteX4-387" fmla="*/ 2114550 w 2114731"/>
                    <a:gd name="connsiteY4-388" fmla="*/ 509588 h 1036320"/>
                    <a:gd name="connsiteX5-389" fmla="*/ 1806683 w 2114731"/>
                    <a:gd name="connsiteY5-390" fmla="*/ 944558 h 1036320"/>
                    <a:gd name="connsiteX6-391" fmla="*/ 1576810 w 2114731"/>
                    <a:gd name="connsiteY6-392" fmla="*/ 1036320 h 1036320"/>
                    <a:gd name="connsiteX7-393" fmla="*/ 129861 w 2114731"/>
                    <a:gd name="connsiteY7-394" fmla="*/ 1036320 h 1036320"/>
                    <a:gd name="connsiteX8-395" fmla="*/ 0 w 2114731"/>
                    <a:gd name="connsiteY8-396" fmla="*/ 906459 h 1036320"/>
                    <a:gd name="connsiteX9-397" fmla="*/ 0 w 2114731"/>
                    <a:gd name="connsiteY9-398" fmla="*/ 129861 h 1036320"/>
                    <a:gd name="connsiteX0-399" fmla="*/ 0 w 2143202"/>
                    <a:gd name="connsiteY0-400" fmla="*/ 129861 h 1036320"/>
                    <a:gd name="connsiteX1-401" fmla="*/ 129861 w 2143202"/>
                    <a:gd name="connsiteY1-402" fmla="*/ 0 h 1036320"/>
                    <a:gd name="connsiteX2-403" fmla="*/ 1576810 w 2143202"/>
                    <a:gd name="connsiteY2-404" fmla="*/ 0 h 1036320"/>
                    <a:gd name="connsiteX3-405" fmla="*/ 1811447 w 2143202"/>
                    <a:gd name="connsiteY3-406" fmla="*/ 120336 h 1036320"/>
                    <a:gd name="connsiteX4-407" fmla="*/ 2143125 w 2143202"/>
                    <a:gd name="connsiteY4-408" fmla="*/ 509588 h 1036320"/>
                    <a:gd name="connsiteX5-409" fmla="*/ 1806683 w 2143202"/>
                    <a:gd name="connsiteY5-410" fmla="*/ 944558 h 1036320"/>
                    <a:gd name="connsiteX6-411" fmla="*/ 1576810 w 2143202"/>
                    <a:gd name="connsiteY6-412" fmla="*/ 1036320 h 1036320"/>
                    <a:gd name="connsiteX7-413" fmla="*/ 129861 w 2143202"/>
                    <a:gd name="connsiteY7-414" fmla="*/ 1036320 h 1036320"/>
                    <a:gd name="connsiteX8-415" fmla="*/ 0 w 2143202"/>
                    <a:gd name="connsiteY8-416" fmla="*/ 906459 h 1036320"/>
                    <a:gd name="connsiteX9-417" fmla="*/ 0 w 2143202"/>
                    <a:gd name="connsiteY9-418" fmla="*/ 129861 h 1036320"/>
                    <a:gd name="connsiteX0-419" fmla="*/ 0 w 2143202"/>
                    <a:gd name="connsiteY0-420" fmla="*/ 129861 h 1036320"/>
                    <a:gd name="connsiteX1-421" fmla="*/ 129861 w 2143202"/>
                    <a:gd name="connsiteY1-422" fmla="*/ 0 h 1036320"/>
                    <a:gd name="connsiteX2-423" fmla="*/ 1576810 w 2143202"/>
                    <a:gd name="connsiteY2-424" fmla="*/ 0 h 1036320"/>
                    <a:gd name="connsiteX3-425" fmla="*/ 1840022 w 2143202"/>
                    <a:gd name="connsiteY3-426" fmla="*/ 107636 h 1036320"/>
                    <a:gd name="connsiteX4-427" fmla="*/ 2143125 w 2143202"/>
                    <a:gd name="connsiteY4-428" fmla="*/ 509588 h 1036320"/>
                    <a:gd name="connsiteX5-429" fmla="*/ 1806683 w 2143202"/>
                    <a:gd name="connsiteY5-430" fmla="*/ 944558 h 1036320"/>
                    <a:gd name="connsiteX6-431" fmla="*/ 1576810 w 2143202"/>
                    <a:gd name="connsiteY6-432" fmla="*/ 1036320 h 1036320"/>
                    <a:gd name="connsiteX7-433" fmla="*/ 129861 w 2143202"/>
                    <a:gd name="connsiteY7-434" fmla="*/ 1036320 h 1036320"/>
                    <a:gd name="connsiteX8-435" fmla="*/ 0 w 2143202"/>
                    <a:gd name="connsiteY8-436" fmla="*/ 906459 h 1036320"/>
                    <a:gd name="connsiteX9-437" fmla="*/ 0 w 2143202"/>
                    <a:gd name="connsiteY9-438" fmla="*/ 129861 h 1036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gradFill>
                  <a:gsLst>
                    <a:gs pos="6000">
                      <a:schemeClr val="accent2"/>
                    </a:gs>
                    <a:gs pos="10000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思源黑体 CN Normal" panose="020B0400000000000000" charset="-122"/>
                  </a:endParaRPr>
                </a:p>
              </p:txBody>
            </p:sp>
            <p:sp>
              <p:nvSpPr>
                <p:cNvPr id="39" name="图形"/>
                <p:cNvSpPr/>
                <p:nvPr/>
              </p:nvSpPr>
              <p:spPr bwMode="auto">
                <a:xfrm>
                  <a:off x="6576" y="6327"/>
                  <a:ext cx="471" cy="196"/>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思源黑体 CN Normal" panose="020B0400000000000000" charset="-122"/>
                  </a:endParaRPr>
                </a:p>
              </p:txBody>
            </p:sp>
            <p:sp>
              <p:nvSpPr>
                <p:cNvPr id="40" name="图形"/>
                <p:cNvSpPr>
                  <a:spLocks noEditPoints="1"/>
                </p:cNvSpPr>
                <p:nvPr/>
              </p:nvSpPr>
              <p:spPr bwMode="auto">
                <a:xfrm>
                  <a:off x="6328" y="5800"/>
                  <a:ext cx="541" cy="670"/>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思源黑体 CN Normal" panose="020B0400000000000000" charset="-122"/>
                  </a:endParaRPr>
                </a:p>
              </p:txBody>
            </p:sp>
            <p:sp>
              <p:nvSpPr>
                <p:cNvPr id="41" name="图形"/>
                <p:cNvSpPr/>
                <p:nvPr/>
              </p:nvSpPr>
              <p:spPr bwMode="auto">
                <a:xfrm>
                  <a:off x="12241" y="5928"/>
                  <a:ext cx="249" cy="458"/>
                </a:xfrm>
                <a:custGeom>
                  <a:avLst/>
                  <a:gdLst>
                    <a:gd name="T0" fmla="*/ 35 w 135"/>
                    <a:gd name="T1" fmla="*/ 272 h 272"/>
                    <a:gd name="T2" fmla="*/ 99 w 135"/>
                    <a:gd name="T3" fmla="*/ 272 h 272"/>
                    <a:gd name="T4" fmla="*/ 99 w 135"/>
                    <a:gd name="T5" fmla="*/ 68 h 272"/>
                    <a:gd name="T6" fmla="*/ 135 w 135"/>
                    <a:gd name="T7" fmla="*/ 68 h 272"/>
                    <a:gd name="T8" fmla="*/ 66 w 135"/>
                    <a:gd name="T9" fmla="*/ 0 h 272"/>
                    <a:gd name="T10" fmla="*/ 0 w 135"/>
                    <a:gd name="T11" fmla="*/ 68 h 272"/>
                    <a:gd name="T12" fmla="*/ 35 w 135"/>
                    <a:gd name="T13" fmla="*/ 68 h 272"/>
                    <a:gd name="T14" fmla="*/ 35 w 135"/>
                    <a:gd name="T15" fmla="*/ 272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272">
                      <a:moveTo>
                        <a:pt x="35" y="272"/>
                      </a:moveTo>
                      <a:lnTo>
                        <a:pt x="99" y="272"/>
                      </a:lnTo>
                      <a:lnTo>
                        <a:pt x="99" y="68"/>
                      </a:lnTo>
                      <a:lnTo>
                        <a:pt x="135" y="68"/>
                      </a:lnTo>
                      <a:lnTo>
                        <a:pt x="66" y="0"/>
                      </a:lnTo>
                      <a:lnTo>
                        <a:pt x="0" y="68"/>
                      </a:lnTo>
                      <a:lnTo>
                        <a:pt x="35" y="68"/>
                      </a:lnTo>
                      <a:lnTo>
                        <a:pt x="35" y="272"/>
                      </a:ln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42" name="图形"/>
                <p:cNvSpPr/>
                <p:nvPr/>
              </p:nvSpPr>
              <p:spPr bwMode="auto">
                <a:xfrm>
                  <a:off x="12040" y="6106"/>
                  <a:ext cx="245" cy="279"/>
                </a:xfrm>
                <a:custGeom>
                  <a:avLst/>
                  <a:gdLst>
                    <a:gd name="T0" fmla="*/ 36 w 133"/>
                    <a:gd name="T1" fmla="*/ 166 h 166"/>
                    <a:gd name="T2" fmla="*/ 97 w 133"/>
                    <a:gd name="T3" fmla="*/ 166 h 166"/>
                    <a:gd name="T4" fmla="*/ 97 w 133"/>
                    <a:gd name="T5" fmla="*/ 69 h 166"/>
                    <a:gd name="T6" fmla="*/ 133 w 133"/>
                    <a:gd name="T7" fmla="*/ 69 h 166"/>
                    <a:gd name="T8" fmla="*/ 66 w 133"/>
                    <a:gd name="T9" fmla="*/ 0 h 166"/>
                    <a:gd name="T10" fmla="*/ 0 w 133"/>
                    <a:gd name="T11" fmla="*/ 69 h 166"/>
                    <a:gd name="T12" fmla="*/ 36 w 133"/>
                    <a:gd name="T13" fmla="*/ 69 h 166"/>
                    <a:gd name="T14" fmla="*/ 36 w 133"/>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66">
                      <a:moveTo>
                        <a:pt x="36" y="166"/>
                      </a:moveTo>
                      <a:lnTo>
                        <a:pt x="97" y="166"/>
                      </a:lnTo>
                      <a:lnTo>
                        <a:pt x="97" y="69"/>
                      </a:lnTo>
                      <a:lnTo>
                        <a:pt x="133" y="69"/>
                      </a:lnTo>
                      <a:lnTo>
                        <a:pt x="66" y="0"/>
                      </a:lnTo>
                      <a:lnTo>
                        <a:pt x="0" y="69"/>
                      </a:lnTo>
                      <a:lnTo>
                        <a:pt x="36" y="69"/>
                      </a:lnTo>
                      <a:lnTo>
                        <a:pt x="36" y="166"/>
                      </a:ln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7" name="图形"/>
                <p:cNvSpPr>
                  <a:spLocks noChangeArrowheads="1"/>
                </p:cNvSpPr>
                <p:nvPr/>
              </p:nvSpPr>
              <p:spPr bwMode="auto">
                <a:xfrm>
                  <a:off x="12036" y="6413"/>
                  <a:ext cx="731" cy="64"/>
                </a:xfrm>
                <a:prstGeom prst="rect">
                  <a:avLst/>
                </a:pr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8" name="图形"/>
                <p:cNvSpPr>
                  <a:spLocks noChangeArrowheads="1"/>
                </p:cNvSpPr>
                <p:nvPr/>
              </p:nvSpPr>
              <p:spPr bwMode="auto">
                <a:xfrm>
                  <a:off x="12572" y="5800"/>
                  <a:ext cx="99" cy="116"/>
                </a:xfrm>
                <a:prstGeom prst="ellipse">
                  <a:avLst/>
                </a:pr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45" name="图形"/>
                <p:cNvSpPr/>
                <p:nvPr/>
              </p:nvSpPr>
              <p:spPr bwMode="auto">
                <a:xfrm>
                  <a:off x="12502" y="5923"/>
                  <a:ext cx="236" cy="463"/>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46" name="图形"/>
                <p:cNvSpPr txBox="1"/>
                <p:nvPr/>
              </p:nvSpPr>
              <p:spPr>
                <a:xfrm>
                  <a:off x="7122" y="5516"/>
                  <a:ext cx="1081" cy="1159"/>
                </a:xfrm>
                <a:prstGeom prst="rect">
                  <a:avLst/>
                </a:prstGeom>
                <a:noFill/>
              </p:spPr>
              <p:txBody>
                <a:bodyPr wrap="square" rtlCol="0">
                  <a:spAutoFit/>
                </a:bodyPr>
                <a:lstStyle/>
                <a:p>
                  <a:pPr algn="ctr"/>
                  <a:r>
                    <a:rPr lang="en-US" altLang="zh-CN" sz="3200" dirty="0">
                      <a:solidFill>
                        <a:schemeClr val="bg1"/>
                      </a:solidFill>
                      <a:latin typeface="思源黑体 CN Bold" panose="020B0800000000000000" charset="-122"/>
                      <a:ea typeface="思源黑体 CN Bold" panose="020B0800000000000000" charset="-122"/>
                      <a:cs typeface="思源黑体 CN Normal" panose="020B0400000000000000" charset="-122"/>
                    </a:rPr>
                    <a:t>S</a:t>
                  </a:r>
                  <a:endParaRPr lang="en-US" altLang="zh-CN" sz="3200" dirty="0">
                    <a:solidFill>
                      <a:schemeClr val="bg1"/>
                    </a:solidFill>
                    <a:latin typeface="思源黑体 CN Bold" panose="020B0800000000000000" charset="-122"/>
                    <a:ea typeface="思源黑体 CN Bold" panose="020B0800000000000000" charset="-122"/>
                    <a:cs typeface="思源黑体 CN Normal" panose="020B0400000000000000" charset="-122"/>
                  </a:endParaRPr>
                </a:p>
              </p:txBody>
            </p:sp>
            <p:sp>
              <p:nvSpPr>
                <p:cNvPr id="9" name="图形"/>
                <p:cNvSpPr txBox="1"/>
                <p:nvPr/>
              </p:nvSpPr>
              <p:spPr>
                <a:xfrm>
                  <a:off x="10612" y="5561"/>
                  <a:ext cx="1081" cy="1159"/>
                </a:xfrm>
                <a:prstGeom prst="rect">
                  <a:avLst/>
                </a:prstGeom>
                <a:noFill/>
              </p:spPr>
              <p:txBody>
                <a:bodyPr wrap="square" rtlCol="0">
                  <a:spAutoFit/>
                </a:bodyPr>
                <a:lstStyle/>
                <a:p>
                  <a:pPr algn="ctr"/>
                  <a:r>
                    <a:rPr lang="en-US" altLang="zh-CN" sz="3200" dirty="0">
                      <a:solidFill>
                        <a:schemeClr val="bg1"/>
                      </a:solidFill>
                      <a:latin typeface="思源黑体 CN Bold" panose="020B0800000000000000" charset="-122"/>
                      <a:ea typeface="思源黑体 CN Bold" panose="020B0800000000000000" charset="-122"/>
                      <a:cs typeface="思源黑体 CN Normal" panose="020B0400000000000000" charset="-122"/>
                    </a:rPr>
                    <a:t>O</a:t>
                  </a:r>
                  <a:endParaRPr lang="en-US" altLang="zh-CN" sz="3200" dirty="0">
                    <a:solidFill>
                      <a:schemeClr val="bg1"/>
                    </a:solidFill>
                    <a:latin typeface="思源黑体 CN Bold" panose="020B0800000000000000" charset="-122"/>
                    <a:ea typeface="思源黑体 CN Bold" panose="020B0800000000000000" charset="-122"/>
                    <a:cs typeface="思源黑体 CN Normal" panose="020B0400000000000000" charset="-122"/>
                  </a:endParaRPr>
                </a:p>
              </p:txBody>
            </p:sp>
          </p:grpSp>
          <p:sp>
            <p:nvSpPr>
              <p:cNvPr id="13" name="图形"/>
              <p:cNvSpPr txBox="1"/>
              <p:nvPr/>
            </p:nvSpPr>
            <p:spPr>
              <a:xfrm>
                <a:off x="13105" y="3290"/>
                <a:ext cx="4762" cy="1097"/>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sz="160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是组织机构的内部因素具体包括设备老化；管理混乱；缺少关键技术研究开发落后</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5" name="图形"/>
              <p:cNvSpPr txBox="1"/>
              <p:nvPr/>
            </p:nvSpPr>
            <p:spPr>
              <a:xfrm>
                <a:off x="13078" y="6771"/>
                <a:ext cx="4762" cy="1097"/>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sz="160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是组织机构的外部因素具体包括新产品；新市场；新需求；市场壁垒解除；竞争对手失误</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7" name="图形"/>
              <p:cNvSpPr txBox="1"/>
              <p:nvPr/>
            </p:nvSpPr>
            <p:spPr>
              <a:xfrm>
                <a:off x="2681" y="3330"/>
                <a:ext cx="4762" cy="1097"/>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sz="160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是组织机构的内部因素具体包括有利的竞争态势；充足的财政来源；良好的企业形象</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8" name="图形"/>
              <p:cNvSpPr txBox="1"/>
              <p:nvPr/>
            </p:nvSpPr>
            <p:spPr>
              <a:xfrm>
                <a:off x="2654" y="6811"/>
                <a:ext cx="4762" cy="1097"/>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sz="160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是组织机构的外部因素具体包括新的竞争对手；替代产品增多；市场紧缩；行业政策变化</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grpSp>
          <p:nvGrpSpPr>
            <p:cNvPr id="29" name="组合 28"/>
            <p:cNvGrpSpPr/>
            <p:nvPr/>
          </p:nvGrpSpPr>
          <p:grpSpPr>
            <a:xfrm>
              <a:off x="1385" y="3100"/>
              <a:ext cx="694" cy="694"/>
              <a:chOff x="2428" y="3723"/>
              <a:chExt cx="694" cy="694"/>
            </a:xfrm>
          </p:grpSpPr>
          <p:sp>
            <p:nvSpPr>
              <p:cNvPr id="32" name="图形"/>
              <p:cNvSpPr/>
              <p:nvPr/>
            </p:nvSpPr>
            <p:spPr>
              <a:xfrm>
                <a:off x="2428" y="3723"/>
                <a:ext cx="695" cy="695"/>
              </a:xfrm>
              <a:prstGeom prst="ellipse">
                <a:avLst/>
              </a:prstGeom>
              <a:gradFill>
                <a:gsLst>
                  <a:gs pos="0">
                    <a:schemeClr val="accent2"/>
                  </a:gs>
                  <a:gs pos="100000">
                    <a:schemeClr val="accent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mj-ea"/>
                  <a:ea typeface="+mj-ea"/>
                  <a:cs typeface="思源黑体 CN Normal" panose="020B0400000000000000" charset="-122"/>
                </a:endParaRPr>
              </a:p>
            </p:txBody>
          </p:sp>
          <p:sp>
            <p:nvSpPr>
              <p:cNvPr id="33" name="图形"/>
              <p:cNvSpPr>
                <a:spLocks noEditPoints="1"/>
              </p:cNvSpPr>
              <p:nvPr/>
            </p:nvSpPr>
            <p:spPr bwMode="auto">
              <a:xfrm>
                <a:off x="2537" y="3904"/>
                <a:ext cx="474" cy="320"/>
              </a:xfrm>
              <a:custGeom>
                <a:avLst/>
                <a:gdLst>
                  <a:gd name="T0" fmla="*/ 610 w 752"/>
                  <a:gd name="T1" fmla="*/ 278 h 507"/>
                  <a:gd name="T2" fmla="*/ 656 w 752"/>
                  <a:gd name="T3" fmla="*/ 182 h 507"/>
                  <a:gd name="T4" fmla="*/ 530 w 752"/>
                  <a:gd name="T5" fmla="*/ 56 h 507"/>
                  <a:gd name="T6" fmla="*/ 492 w 752"/>
                  <a:gd name="T7" fmla="*/ 62 h 507"/>
                  <a:gd name="T8" fmla="*/ 376 w 752"/>
                  <a:gd name="T9" fmla="*/ 0 h 507"/>
                  <a:gd name="T10" fmla="*/ 260 w 752"/>
                  <a:gd name="T11" fmla="*/ 62 h 507"/>
                  <a:gd name="T12" fmla="*/ 221 w 752"/>
                  <a:gd name="T13" fmla="*/ 56 h 507"/>
                  <a:gd name="T14" fmla="*/ 96 w 752"/>
                  <a:gd name="T15" fmla="*/ 182 h 507"/>
                  <a:gd name="T16" fmla="*/ 141 w 752"/>
                  <a:gd name="T17" fmla="*/ 278 h 507"/>
                  <a:gd name="T18" fmla="*/ 0 w 752"/>
                  <a:gd name="T19" fmla="*/ 485 h 507"/>
                  <a:gd name="T20" fmla="*/ 21 w 752"/>
                  <a:gd name="T21" fmla="*/ 507 h 507"/>
                  <a:gd name="T22" fmla="*/ 43 w 752"/>
                  <a:gd name="T23" fmla="*/ 485 h 507"/>
                  <a:gd name="T24" fmla="*/ 201 w 752"/>
                  <a:gd name="T25" fmla="*/ 309 h 507"/>
                  <a:gd name="T26" fmla="*/ 127 w 752"/>
                  <a:gd name="T27" fmla="*/ 485 h 507"/>
                  <a:gd name="T28" fmla="*/ 149 w 752"/>
                  <a:gd name="T29" fmla="*/ 507 h 507"/>
                  <a:gd name="T30" fmla="*/ 170 w 752"/>
                  <a:gd name="T31" fmla="*/ 485 h 507"/>
                  <a:gd name="T32" fmla="*/ 376 w 752"/>
                  <a:gd name="T33" fmla="*/ 280 h 507"/>
                  <a:gd name="T34" fmla="*/ 581 w 752"/>
                  <a:gd name="T35" fmla="*/ 485 h 507"/>
                  <a:gd name="T36" fmla="*/ 603 w 752"/>
                  <a:gd name="T37" fmla="*/ 507 h 507"/>
                  <a:gd name="T38" fmla="*/ 625 w 752"/>
                  <a:gd name="T39" fmla="*/ 485 h 507"/>
                  <a:gd name="T40" fmla="*/ 550 w 752"/>
                  <a:gd name="T41" fmla="*/ 309 h 507"/>
                  <a:gd name="T42" fmla="*/ 709 w 752"/>
                  <a:gd name="T43" fmla="*/ 485 h 507"/>
                  <a:gd name="T44" fmla="*/ 730 w 752"/>
                  <a:gd name="T45" fmla="*/ 507 h 507"/>
                  <a:gd name="T46" fmla="*/ 752 w 752"/>
                  <a:gd name="T47" fmla="*/ 485 h 507"/>
                  <a:gd name="T48" fmla="*/ 610 w 752"/>
                  <a:gd name="T49" fmla="*/ 278 h 507"/>
                  <a:gd name="T50" fmla="*/ 530 w 752"/>
                  <a:gd name="T51" fmla="*/ 100 h 507"/>
                  <a:gd name="T52" fmla="*/ 612 w 752"/>
                  <a:gd name="T53" fmla="*/ 182 h 507"/>
                  <a:gd name="T54" fmla="*/ 530 w 752"/>
                  <a:gd name="T55" fmla="*/ 263 h 507"/>
                  <a:gd name="T56" fmla="*/ 474 w 752"/>
                  <a:gd name="T57" fmla="*/ 240 h 507"/>
                  <a:gd name="T58" fmla="*/ 516 w 752"/>
                  <a:gd name="T59" fmla="*/ 140 h 507"/>
                  <a:gd name="T60" fmla="*/ 510 w 752"/>
                  <a:gd name="T61" fmla="*/ 102 h 507"/>
                  <a:gd name="T62" fmla="*/ 530 w 752"/>
                  <a:gd name="T63" fmla="*/ 100 h 507"/>
                  <a:gd name="T64" fmla="*/ 376 w 752"/>
                  <a:gd name="T65" fmla="*/ 45 h 507"/>
                  <a:gd name="T66" fmla="*/ 472 w 752"/>
                  <a:gd name="T67" fmla="*/ 142 h 507"/>
                  <a:gd name="T68" fmla="*/ 376 w 752"/>
                  <a:gd name="T69" fmla="*/ 236 h 507"/>
                  <a:gd name="T70" fmla="*/ 280 w 752"/>
                  <a:gd name="T71" fmla="*/ 140 h 507"/>
                  <a:gd name="T72" fmla="*/ 376 w 752"/>
                  <a:gd name="T73" fmla="*/ 45 h 507"/>
                  <a:gd name="T74" fmla="*/ 140 w 752"/>
                  <a:gd name="T75" fmla="*/ 182 h 507"/>
                  <a:gd name="T76" fmla="*/ 221 w 752"/>
                  <a:gd name="T77" fmla="*/ 100 h 507"/>
                  <a:gd name="T78" fmla="*/ 241 w 752"/>
                  <a:gd name="T79" fmla="*/ 102 h 507"/>
                  <a:gd name="T80" fmla="*/ 236 w 752"/>
                  <a:gd name="T81" fmla="*/ 140 h 507"/>
                  <a:gd name="T82" fmla="*/ 278 w 752"/>
                  <a:gd name="T83" fmla="*/ 240 h 507"/>
                  <a:gd name="T84" fmla="*/ 221 w 752"/>
                  <a:gd name="T85" fmla="*/ 263 h 507"/>
                  <a:gd name="T86" fmla="*/ 140 w 752"/>
                  <a:gd name="T87" fmla="*/ 18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2" h="507">
                    <a:moveTo>
                      <a:pt x="610" y="278"/>
                    </a:moveTo>
                    <a:cubicBezTo>
                      <a:pt x="638" y="254"/>
                      <a:pt x="656" y="220"/>
                      <a:pt x="656" y="182"/>
                    </a:cubicBezTo>
                    <a:cubicBezTo>
                      <a:pt x="656" y="112"/>
                      <a:pt x="600" y="56"/>
                      <a:pt x="530" y="56"/>
                    </a:cubicBezTo>
                    <a:cubicBezTo>
                      <a:pt x="518" y="56"/>
                      <a:pt x="505" y="58"/>
                      <a:pt x="492" y="62"/>
                    </a:cubicBezTo>
                    <a:cubicBezTo>
                      <a:pt x="467" y="23"/>
                      <a:pt x="425" y="0"/>
                      <a:pt x="376" y="0"/>
                    </a:cubicBezTo>
                    <a:cubicBezTo>
                      <a:pt x="327" y="0"/>
                      <a:pt x="285" y="25"/>
                      <a:pt x="260" y="62"/>
                    </a:cubicBezTo>
                    <a:cubicBezTo>
                      <a:pt x="247" y="58"/>
                      <a:pt x="234" y="56"/>
                      <a:pt x="221" y="56"/>
                    </a:cubicBezTo>
                    <a:cubicBezTo>
                      <a:pt x="152" y="56"/>
                      <a:pt x="96" y="112"/>
                      <a:pt x="96" y="182"/>
                    </a:cubicBezTo>
                    <a:cubicBezTo>
                      <a:pt x="96" y="220"/>
                      <a:pt x="114" y="256"/>
                      <a:pt x="141" y="278"/>
                    </a:cubicBezTo>
                    <a:cubicBezTo>
                      <a:pt x="58" y="311"/>
                      <a:pt x="0" y="391"/>
                      <a:pt x="0" y="485"/>
                    </a:cubicBezTo>
                    <a:cubicBezTo>
                      <a:pt x="0" y="498"/>
                      <a:pt x="9" y="507"/>
                      <a:pt x="21" y="507"/>
                    </a:cubicBezTo>
                    <a:cubicBezTo>
                      <a:pt x="34" y="507"/>
                      <a:pt x="43" y="498"/>
                      <a:pt x="43" y="485"/>
                    </a:cubicBezTo>
                    <a:cubicBezTo>
                      <a:pt x="43" y="394"/>
                      <a:pt x="112" y="318"/>
                      <a:pt x="201" y="309"/>
                    </a:cubicBezTo>
                    <a:cubicBezTo>
                      <a:pt x="156" y="354"/>
                      <a:pt x="127" y="416"/>
                      <a:pt x="127" y="485"/>
                    </a:cubicBezTo>
                    <a:cubicBezTo>
                      <a:pt x="127" y="498"/>
                      <a:pt x="136" y="507"/>
                      <a:pt x="149" y="507"/>
                    </a:cubicBezTo>
                    <a:cubicBezTo>
                      <a:pt x="161" y="507"/>
                      <a:pt x="170" y="498"/>
                      <a:pt x="170" y="485"/>
                    </a:cubicBezTo>
                    <a:cubicBezTo>
                      <a:pt x="170" y="372"/>
                      <a:pt x="263" y="280"/>
                      <a:pt x="376" y="280"/>
                    </a:cubicBezTo>
                    <a:cubicBezTo>
                      <a:pt x="489" y="280"/>
                      <a:pt x="581" y="372"/>
                      <a:pt x="581" y="485"/>
                    </a:cubicBezTo>
                    <a:cubicBezTo>
                      <a:pt x="581" y="498"/>
                      <a:pt x="590" y="507"/>
                      <a:pt x="603" y="507"/>
                    </a:cubicBezTo>
                    <a:cubicBezTo>
                      <a:pt x="616" y="507"/>
                      <a:pt x="625" y="498"/>
                      <a:pt x="625" y="485"/>
                    </a:cubicBezTo>
                    <a:cubicBezTo>
                      <a:pt x="625" y="416"/>
                      <a:pt x="596" y="354"/>
                      <a:pt x="550" y="309"/>
                    </a:cubicBezTo>
                    <a:cubicBezTo>
                      <a:pt x="640" y="320"/>
                      <a:pt x="709" y="394"/>
                      <a:pt x="709" y="485"/>
                    </a:cubicBezTo>
                    <a:cubicBezTo>
                      <a:pt x="709" y="498"/>
                      <a:pt x="718" y="507"/>
                      <a:pt x="730" y="507"/>
                    </a:cubicBezTo>
                    <a:cubicBezTo>
                      <a:pt x="743" y="507"/>
                      <a:pt x="752" y="498"/>
                      <a:pt x="752" y="485"/>
                    </a:cubicBezTo>
                    <a:cubicBezTo>
                      <a:pt x="752" y="391"/>
                      <a:pt x="692" y="311"/>
                      <a:pt x="610" y="278"/>
                    </a:cubicBezTo>
                    <a:close/>
                    <a:moveTo>
                      <a:pt x="530" y="100"/>
                    </a:moveTo>
                    <a:cubicBezTo>
                      <a:pt x="576" y="100"/>
                      <a:pt x="612" y="136"/>
                      <a:pt x="612" y="182"/>
                    </a:cubicBezTo>
                    <a:cubicBezTo>
                      <a:pt x="612" y="227"/>
                      <a:pt x="576" y="263"/>
                      <a:pt x="530" y="263"/>
                    </a:cubicBezTo>
                    <a:cubicBezTo>
                      <a:pt x="509" y="263"/>
                      <a:pt x="489" y="254"/>
                      <a:pt x="474" y="240"/>
                    </a:cubicBezTo>
                    <a:cubicBezTo>
                      <a:pt x="500" y="214"/>
                      <a:pt x="516" y="180"/>
                      <a:pt x="516" y="140"/>
                    </a:cubicBezTo>
                    <a:cubicBezTo>
                      <a:pt x="516" y="127"/>
                      <a:pt x="514" y="114"/>
                      <a:pt x="510" y="102"/>
                    </a:cubicBezTo>
                    <a:cubicBezTo>
                      <a:pt x="516" y="102"/>
                      <a:pt x="523" y="100"/>
                      <a:pt x="530" y="100"/>
                    </a:cubicBezTo>
                    <a:close/>
                    <a:moveTo>
                      <a:pt x="376" y="45"/>
                    </a:moveTo>
                    <a:cubicBezTo>
                      <a:pt x="429" y="45"/>
                      <a:pt x="472" y="89"/>
                      <a:pt x="472" y="142"/>
                    </a:cubicBezTo>
                    <a:cubicBezTo>
                      <a:pt x="472" y="194"/>
                      <a:pt x="429" y="236"/>
                      <a:pt x="376" y="236"/>
                    </a:cubicBezTo>
                    <a:cubicBezTo>
                      <a:pt x="323" y="236"/>
                      <a:pt x="280" y="192"/>
                      <a:pt x="280" y="140"/>
                    </a:cubicBezTo>
                    <a:cubicBezTo>
                      <a:pt x="280" y="87"/>
                      <a:pt x="323" y="45"/>
                      <a:pt x="376" y="45"/>
                    </a:cubicBezTo>
                    <a:close/>
                    <a:moveTo>
                      <a:pt x="140" y="182"/>
                    </a:moveTo>
                    <a:cubicBezTo>
                      <a:pt x="140" y="136"/>
                      <a:pt x="176" y="100"/>
                      <a:pt x="221" y="100"/>
                    </a:cubicBezTo>
                    <a:cubicBezTo>
                      <a:pt x="229" y="100"/>
                      <a:pt x="236" y="102"/>
                      <a:pt x="241" y="102"/>
                    </a:cubicBezTo>
                    <a:cubicBezTo>
                      <a:pt x="238" y="114"/>
                      <a:pt x="236" y="125"/>
                      <a:pt x="236" y="140"/>
                    </a:cubicBezTo>
                    <a:cubicBezTo>
                      <a:pt x="236" y="178"/>
                      <a:pt x="252" y="214"/>
                      <a:pt x="278" y="240"/>
                    </a:cubicBezTo>
                    <a:cubicBezTo>
                      <a:pt x="263" y="254"/>
                      <a:pt x="243" y="263"/>
                      <a:pt x="221" y="263"/>
                    </a:cubicBezTo>
                    <a:cubicBezTo>
                      <a:pt x="176" y="263"/>
                      <a:pt x="140" y="227"/>
                      <a:pt x="140" y="182"/>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思源黑体 CN Normal" panose="020B0400000000000000" charset="-122"/>
                </a:endParaRPr>
              </a:p>
            </p:txBody>
          </p:sp>
        </p:grpSp>
        <p:grpSp>
          <p:nvGrpSpPr>
            <p:cNvPr id="30" name="组合 29"/>
            <p:cNvGrpSpPr/>
            <p:nvPr/>
          </p:nvGrpSpPr>
          <p:grpSpPr>
            <a:xfrm>
              <a:off x="1385" y="6488"/>
              <a:ext cx="694" cy="694"/>
              <a:chOff x="2428" y="3723"/>
              <a:chExt cx="694" cy="694"/>
            </a:xfrm>
          </p:grpSpPr>
          <p:sp>
            <p:nvSpPr>
              <p:cNvPr id="31" name="图形"/>
              <p:cNvSpPr/>
              <p:nvPr/>
            </p:nvSpPr>
            <p:spPr>
              <a:xfrm>
                <a:off x="2428" y="3723"/>
                <a:ext cx="695" cy="695"/>
              </a:xfrm>
              <a:prstGeom prst="ellipse">
                <a:avLst/>
              </a:prstGeom>
              <a:gradFill>
                <a:gsLst>
                  <a:gs pos="0">
                    <a:schemeClr val="accent1"/>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mj-ea"/>
                  <a:ea typeface="+mj-ea"/>
                  <a:cs typeface="思源黑体 CN Normal" panose="020B0400000000000000" charset="-122"/>
                </a:endParaRPr>
              </a:p>
            </p:txBody>
          </p:sp>
          <p:sp>
            <p:nvSpPr>
              <p:cNvPr id="34" name="图形"/>
              <p:cNvSpPr>
                <a:spLocks noEditPoints="1"/>
              </p:cNvSpPr>
              <p:nvPr/>
            </p:nvSpPr>
            <p:spPr bwMode="auto">
              <a:xfrm>
                <a:off x="2537" y="3904"/>
                <a:ext cx="474" cy="320"/>
              </a:xfrm>
              <a:custGeom>
                <a:avLst/>
                <a:gdLst>
                  <a:gd name="T0" fmla="*/ 610 w 752"/>
                  <a:gd name="T1" fmla="*/ 278 h 507"/>
                  <a:gd name="T2" fmla="*/ 656 w 752"/>
                  <a:gd name="T3" fmla="*/ 182 h 507"/>
                  <a:gd name="T4" fmla="*/ 530 w 752"/>
                  <a:gd name="T5" fmla="*/ 56 h 507"/>
                  <a:gd name="T6" fmla="*/ 492 w 752"/>
                  <a:gd name="T7" fmla="*/ 62 h 507"/>
                  <a:gd name="T8" fmla="*/ 376 w 752"/>
                  <a:gd name="T9" fmla="*/ 0 h 507"/>
                  <a:gd name="T10" fmla="*/ 260 w 752"/>
                  <a:gd name="T11" fmla="*/ 62 h 507"/>
                  <a:gd name="T12" fmla="*/ 221 w 752"/>
                  <a:gd name="T13" fmla="*/ 56 h 507"/>
                  <a:gd name="T14" fmla="*/ 96 w 752"/>
                  <a:gd name="T15" fmla="*/ 182 h 507"/>
                  <a:gd name="T16" fmla="*/ 141 w 752"/>
                  <a:gd name="T17" fmla="*/ 278 h 507"/>
                  <a:gd name="T18" fmla="*/ 0 w 752"/>
                  <a:gd name="T19" fmla="*/ 485 h 507"/>
                  <a:gd name="T20" fmla="*/ 21 w 752"/>
                  <a:gd name="T21" fmla="*/ 507 h 507"/>
                  <a:gd name="T22" fmla="*/ 43 w 752"/>
                  <a:gd name="T23" fmla="*/ 485 h 507"/>
                  <a:gd name="T24" fmla="*/ 201 w 752"/>
                  <a:gd name="T25" fmla="*/ 309 h 507"/>
                  <a:gd name="T26" fmla="*/ 127 w 752"/>
                  <a:gd name="T27" fmla="*/ 485 h 507"/>
                  <a:gd name="T28" fmla="*/ 149 w 752"/>
                  <a:gd name="T29" fmla="*/ 507 h 507"/>
                  <a:gd name="T30" fmla="*/ 170 w 752"/>
                  <a:gd name="T31" fmla="*/ 485 h 507"/>
                  <a:gd name="T32" fmla="*/ 376 w 752"/>
                  <a:gd name="T33" fmla="*/ 280 h 507"/>
                  <a:gd name="T34" fmla="*/ 581 w 752"/>
                  <a:gd name="T35" fmla="*/ 485 h 507"/>
                  <a:gd name="T36" fmla="*/ 603 w 752"/>
                  <a:gd name="T37" fmla="*/ 507 h 507"/>
                  <a:gd name="T38" fmla="*/ 625 w 752"/>
                  <a:gd name="T39" fmla="*/ 485 h 507"/>
                  <a:gd name="T40" fmla="*/ 550 w 752"/>
                  <a:gd name="T41" fmla="*/ 309 h 507"/>
                  <a:gd name="T42" fmla="*/ 709 w 752"/>
                  <a:gd name="T43" fmla="*/ 485 h 507"/>
                  <a:gd name="T44" fmla="*/ 730 w 752"/>
                  <a:gd name="T45" fmla="*/ 507 h 507"/>
                  <a:gd name="T46" fmla="*/ 752 w 752"/>
                  <a:gd name="T47" fmla="*/ 485 h 507"/>
                  <a:gd name="T48" fmla="*/ 610 w 752"/>
                  <a:gd name="T49" fmla="*/ 278 h 507"/>
                  <a:gd name="T50" fmla="*/ 530 w 752"/>
                  <a:gd name="T51" fmla="*/ 100 h 507"/>
                  <a:gd name="T52" fmla="*/ 612 w 752"/>
                  <a:gd name="T53" fmla="*/ 182 h 507"/>
                  <a:gd name="T54" fmla="*/ 530 w 752"/>
                  <a:gd name="T55" fmla="*/ 263 h 507"/>
                  <a:gd name="T56" fmla="*/ 474 w 752"/>
                  <a:gd name="T57" fmla="*/ 240 h 507"/>
                  <a:gd name="T58" fmla="*/ 516 w 752"/>
                  <a:gd name="T59" fmla="*/ 140 h 507"/>
                  <a:gd name="T60" fmla="*/ 510 w 752"/>
                  <a:gd name="T61" fmla="*/ 102 h 507"/>
                  <a:gd name="T62" fmla="*/ 530 w 752"/>
                  <a:gd name="T63" fmla="*/ 100 h 507"/>
                  <a:gd name="T64" fmla="*/ 376 w 752"/>
                  <a:gd name="T65" fmla="*/ 45 h 507"/>
                  <a:gd name="T66" fmla="*/ 472 w 752"/>
                  <a:gd name="T67" fmla="*/ 142 h 507"/>
                  <a:gd name="T68" fmla="*/ 376 w 752"/>
                  <a:gd name="T69" fmla="*/ 236 h 507"/>
                  <a:gd name="T70" fmla="*/ 280 w 752"/>
                  <a:gd name="T71" fmla="*/ 140 h 507"/>
                  <a:gd name="T72" fmla="*/ 376 w 752"/>
                  <a:gd name="T73" fmla="*/ 45 h 507"/>
                  <a:gd name="T74" fmla="*/ 140 w 752"/>
                  <a:gd name="T75" fmla="*/ 182 h 507"/>
                  <a:gd name="T76" fmla="*/ 221 w 752"/>
                  <a:gd name="T77" fmla="*/ 100 h 507"/>
                  <a:gd name="T78" fmla="*/ 241 w 752"/>
                  <a:gd name="T79" fmla="*/ 102 h 507"/>
                  <a:gd name="T80" fmla="*/ 236 w 752"/>
                  <a:gd name="T81" fmla="*/ 140 h 507"/>
                  <a:gd name="T82" fmla="*/ 278 w 752"/>
                  <a:gd name="T83" fmla="*/ 240 h 507"/>
                  <a:gd name="T84" fmla="*/ 221 w 752"/>
                  <a:gd name="T85" fmla="*/ 263 h 507"/>
                  <a:gd name="T86" fmla="*/ 140 w 752"/>
                  <a:gd name="T87" fmla="*/ 18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2" h="507">
                    <a:moveTo>
                      <a:pt x="610" y="278"/>
                    </a:moveTo>
                    <a:cubicBezTo>
                      <a:pt x="638" y="254"/>
                      <a:pt x="656" y="220"/>
                      <a:pt x="656" y="182"/>
                    </a:cubicBezTo>
                    <a:cubicBezTo>
                      <a:pt x="656" y="112"/>
                      <a:pt x="600" y="56"/>
                      <a:pt x="530" y="56"/>
                    </a:cubicBezTo>
                    <a:cubicBezTo>
                      <a:pt x="518" y="56"/>
                      <a:pt x="505" y="58"/>
                      <a:pt x="492" y="62"/>
                    </a:cubicBezTo>
                    <a:cubicBezTo>
                      <a:pt x="467" y="23"/>
                      <a:pt x="425" y="0"/>
                      <a:pt x="376" y="0"/>
                    </a:cubicBezTo>
                    <a:cubicBezTo>
                      <a:pt x="327" y="0"/>
                      <a:pt x="285" y="25"/>
                      <a:pt x="260" y="62"/>
                    </a:cubicBezTo>
                    <a:cubicBezTo>
                      <a:pt x="247" y="58"/>
                      <a:pt x="234" y="56"/>
                      <a:pt x="221" y="56"/>
                    </a:cubicBezTo>
                    <a:cubicBezTo>
                      <a:pt x="152" y="56"/>
                      <a:pt x="96" y="112"/>
                      <a:pt x="96" y="182"/>
                    </a:cubicBezTo>
                    <a:cubicBezTo>
                      <a:pt x="96" y="220"/>
                      <a:pt x="114" y="256"/>
                      <a:pt x="141" y="278"/>
                    </a:cubicBezTo>
                    <a:cubicBezTo>
                      <a:pt x="58" y="311"/>
                      <a:pt x="0" y="391"/>
                      <a:pt x="0" y="485"/>
                    </a:cubicBezTo>
                    <a:cubicBezTo>
                      <a:pt x="0" y="498"/>
                      <a:pt x="9" y="507"/>
                      <a:pt x="21" y="507"/>
                    </a:cubicBezTo>
                    <a:cubicBezTo>
                      <a:pt x="34" y="507"/>
                      <a:pt x="43" y="498"/>
                      <a:pt x="43" y="485"/>
                    </a:cubicBezTo>
                    <a:cubicBezTo>
                      <a:pt x="43" y="394"/>
                      <a:pt x="112" y="318"/>
                      <a:pt x="201" y="309"/>
                    </a:cubicBezTo>
                    <a:cubicBezTo>
                      <a:pt x="156" y="354"/>
                      <a:pt x="127" y="416"/>
                      <a:pt x="127" y="485"/>
                    </a:cubicBezTo>
                    <a:cubicBezTo>
                      <a:pt x="127" y="498"/>
                      <a:pt x="136" y="507"/>
                      <a:pt x="149" y="507"/>
                    </a:cubicBezTo>
                    <a:cubicBezTo>
                      <a:pt x="161" y="507"/>
                      <a:pt x="170" y="498"/>
                      <a:pt x="170" y="485"/>
                    </a:cubicBezTo>
                    <a:cubicBezTo>
                      <a:pt x="170" y="372"/>
                      <a:pt x="263" y="280"/>
                      <a:pt x="376" y="280"/>
                    </a:cubicBezTo>
                    <a:cubicBezTo>
                      <a:pt x="489" y="280"/>
                      <a:pt x="581" y="372"/>
                      <a:pt x="581" y="485"/>
                    </a:cubicBezTo>
                    <a:cubicBezTo>
                      <a:pt x="581" y="498"/>
                      <a:pt x="590" y="507"/>
                      <a:pt x="603" y="507"/>
                    </a:cubicBezTo>
                    <a:cubicBezTo>
                      <a:pt x="616" y="507"/>
                      <a:pt x="625" y="498"/>
                      <a:pt x="625" y="485"/>
                    </a:cubicBezTo>
                    <a:cubicBezTo>
                      <a:pt x="625" y="416"/>
                      <a:pt x="596" y="354"/>
                      <a:pt x="550" y="309"/>
                    </a:cubicBezTo>
                    <a:cubicBezTo>
                      <a:pt x="640" y="320"/>
                      <a:pt x="709" y="394"/>
                      <a:pt x="709" y="485"/>
                    </a:cubicBezTo>
                    <a:cubicBezTo>
                      <a:pt x="709" y="498"/>
                      <a:pt x="718" y="507"/>
                      <a:pt x="730" y="507"/>
                    </a:cubicBezTo>
                    <a:cubicBezTo>
                      <a:pt x="743" y="507"/>
                      <a:pt x="752" y="498"/>
                      <a:pt x="752" y="485"/>
                    </a:cubicBezTo>
                    <a:cubicBezTo>
                      <a:pt x="752" y="391"/>
                      <a:pt x="692" y="311"/>
                      <a:pt x="610" y="278"/>
                    </a:cubicBezTo>
                    <a:close/>
                    <a:moveTo>
                      <a:pt x="530" y="100"/>
                    </a:moveTo>
                    <a:cubicBezTo>
                      <a:pt x="576" y="100"/>
                      <a:pt x="612" y="136"/>
                      <a:pt x="612" y="182"/>
                    </a:cubicBezTo>
                    <a:cubicBezTo>
                      <a:pt x="612" y="227"/>
                      <a:pt x="576" y="263"/>
                      <a:pt x="530" y="263"/>
                    </a:cubicBezTo>
                    <a:cubicBezTo>
                      <a:pt x="509" y="263"/>
                      <a:pt x="489" y="254"/>
                      <a:pt x="474" y="240"/>
                    </a:cubicBezTo>
                    <a:cubicBezTo>
                      <a:pt x="500" y="214"/>
                      <a:pt x="516" y="180"/>
                      <a:pt x="516" y="140"/>
                    </a:cubicBezTo>
                    <a:cubicBezTo>
                      <a:pt x="516" y="127"/>
                      <a:pt x="514" y="114"/>
                      <a:pt x="510" y="102"/>
                    </a:cubicBezTo>
                    <a:cubicBezTo>
                      <a:pt x="516" y="102"/>
                      <a:pt x="523" y="100"/>
                      <a:pt x="530" y="100"/>
                    </a:cubicBezTo>
                    <a:close/>
                    <a:moveTo>
                      <a:pt x="376" y="45"/>
                    </a:moveTo>
                    <a:cubicBezTo>
                      <a:pt x="429" y="45"/>
                      <a:pt x="472" y="89"/>
                      <a:pt x="472" y="142"/>
                    </a:cubicBezTo>
                    <a:cubicBezTo>
                      <a:pt x="472" y="194"/>
                      <a:pt x="429" y="236"/>
                      <a:pt x="376" y="236"/>
                    </a:cubicBezTo>
                    <a:cubicBezTo>
                      <a:pt x="323" y="236"/>
                      <a:pt x="280" y="192"/>
                      <a:pt x="280" y="140"/>
                    </a:cubicBezTo>
                    <a:cubicBezTo>
                      <a:pt x="280" y="87"/>
                      <a:pt x="323" y="45"/>
                      <a:pt x="376" y="45"/>
                    </a:cubicBezTo>
                    <a:close/>
                    <a:moveTo>
                      <a:pt x="140" y="182"/>
                    </a:moveTo>
                    <a:cubicBezTo>
                      <a:pt x="140" y="136"/>
                      <a:pt x="176" y="100"/>
                      <a:pt x="221" y="100"/>
                    </a:cubicBezTo>
                    <a:cubicBezTo>
                      <a:pt x="229" y="100"/>
                      <a:pt x="236" y="102"/>
                      <a:pt x="241" y="102"/>
                    </a:cubicBezTo>
                    <a:cubicBezTo>
                      <a:pt x="238" y="114"/>
                      <a:pt x="236" y="125"/>
                      <a:pt x="236" y="140"/>
                    </a:cubicBezTo>
                    <a:cubicBezTo>
                      <a:pt x="236" y="178"/>
                      <a:pt x="252" y="214"/>
                      <a:pt x="278" y="240"/>
                    </a:cubicBezTo>
                    <a:cubicBezTo>
                      <a:pt x="263" y="254"/>
                      <a:pt x="243" y="263"/>
                      <a:pt x="221" y="263"/>
                    </a:cubicBezTo>
                    <a:cubicBezTo>
                      <a:pt x="176" y="263"/>
                      <a:pt x="140" y="227"/>
                      <a:pt x="140" y="182"/>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思源黑体 CN Normal" panose="020B0400000000000000" charset="-122"/>
                </a:endParaRPr>
              </a:p>
            </p:txBody>
          </p:sp>
        </p:grpSp>
        <p:grpSp>
          <p:nvGrpSpPr>
            <p:cNvPr id="35" name="组合 34"/>
            <p:cNvGrpSpPr/>
            <p:nvPr/>
          </p:nvGrpSpPr>
          <p:grpSpPr>
            <a:xfrm>
              <a:off x="17121" y="3094"/>
              <a:ext cx="694" cy="694"/>
              <a:chOff x="2428" y="3723"/>
              <a:chExt cx="694" cy="694"/>
            </a:xfrm>
          </p:grpSpPr>
          <p:sp>
            <p:nvSpPr>
              <p:cNvPr id="48" name="图形"/>
              <p:cNvSpPr/>
              <p:nvPr/>
            </p:nvSpPr>
            <p:spPr>
              <a:xfrm>
                <a:off x="2428" y="3723"/>
                <a:ext cx="695" cy="695"/>
              </a:xfrm>
              <a:prstGeom prst="ellipse">
                <a:avLst/>
              </a:prstGeom>
              <a:gradFill>
                <a:gsLst>
                  <a:gs pos="0">
                    <a:schemeClr val="accent1"/>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mj-ea"/>
                  <a:ea typeface="+mj-ea"/>
                  <a:cs typeface="思源黑体 CN Normal" panose="020B0400000000000000" charset="-122"/>
                </a:endParaRPr>
              </a:p>
            </p:txBody>
          </p:sp>
          <p:sp>
            <p:nvSpPr>
              <p:cNvPr id="68" name="图形"/>
              <p:cNvSpPr>
                <a:spLocks noEditPoints="1"/>
              </p:cNvSpPr>
              <p:nvPr/>
            </p:nvSpPr>
            <p:spPr bwMode="auto">
              <a:xfrm>
                <a:off x="2537" y="3904"/>
                <a:ext cx="474" cy="320"/>
              </a:xfrm>
              <a:custGeom>
                <a:avLst/>
                <a:gdLst>
                  <a:gd name="T0" fmla="*/ 610 w 752"/>
                  <a:gd name="T1" fmla="*/ 278 h 507"/>
                  <a:gd name="T2" fmla="*/ 656 w 752"/>
                  <a:gd name="T3" fmla="*/ 182 h 507"/>
                  <a:gd name="T4" fmla="*/ 530 w 752"/>
                  <a:gd name="T5" fmla="*/ 56 h 507"/>
                  <a:gd name="T6" fmla="*/ 492 w 752"/>
                  <a:gd name="T7" fmla="*/ 62 h 507"/>
                  <a:gd name="T8" fmla="*/ 376 w 752"/>
                  <a:gd name="T9" fmla="*/ 0 h 507"/>
                  <a:gd name="T10" fmla="*/ 260 w 752"/>
                  <a:gd name="T11" fmla="*/ 62 h 507"/>
                  <a:gd name="T12" fmla="*/ 221 w 752"/>
                  <a:gd name="T13" fmla="*/ 56 h 507"/>
                  <a:gd name="T14" fmla="*/ 96 w 752"/>
                  <a:gd name="T15" fmla="*/ 182 h 507"/>
                  <a:gd name="T16" fmla="*/ 141 w 752"/>
                  <a:gd name="T17" fmla="*/ 278 h 507"/>
                  <a:gd name="T18" fmla="*/ 0 w 752"/>
                  <a:gd name="T19" fmla="*/ 485 h 507"/>
                  <a:gd name="T20" fmla="*/ 21 w 752"/>
                  <a:gd name="T21" fmla="*/ 507 h 507"/>
                  <a:gd name="T22" fmla="*/ 43 w 752"/>
                  <a:gd name="T23" fmla="*/ 485 h 507"/>
                  <a:gd name="T24" fmla="*/ 201 w 752"/>
                  <a:gd name="T25" fmla="*/ 309 h 507"/>
                  <a:gd name="T26" fmla="*/ 127 w 752"/>
                  <a:gd name="T27" fmla="*/ 485 h 507"/>
                  <a:gd name="T28" fmla="*/ 149 w 752"/>
                  <a:gd name="T29" fmla="*/ 507 h 507"/>
                  <a:gd name="T30" fmla="*/ 170 w 752"/>
                  <a:gd name="T31" fmla="*/ 485 h 507"/>
                  <a:gd name="T32" fmla="*/ 376 w 752"/>
                  <a:gd name="T33" fmla="*/ 280 h 507"/>
                  <a:gd name="T34" fmla="*/ 581 w 752"/>
                  <a:gd name="T35" fmla="*/ 485 h 507"/>
                  <a:gd name="T36" fmla="*/ 603 w 752"/>
                  <a:gd name="T37" fmla="*/ 507 h 507"/>
                  <a:gd name="T38" fmla="*/ 625 w 752"/>
                  <a:gd name="T39" fmla="*/ 485 h 507"/>
                  <a:gd name="T40" fmla="*/ 550 w 752"/>
                  <a:gd name="T41" fmla="*/ 309 h 507"/>
                  <a:gd name="T42" fmla="*/ 709 w 752"/>
                  <a:gd name="T43" fmla="*/ 485 h 507"/>
                  <a:gd name="T44" fmla="*/ 730 w 752"/>
                  <a:gd name="T45" fmla="*/ 507 h 507"/>
                  <a:gd name="T46" fmla="*/ 752 w 752"/>
                  <a:gd name="T47" fmla="*/ 485 h 507"/>
                  <a:gd name="T48" fmla="*/ 610 w 752"/>
                  <a:gd name="T49" fmla="*/ 278 h 507"/>
                  <a:gd name="T50" fmla="*/ 530 w 752"/>
                  <a:gd name="T51" fmla="*/ 100 h 507"/>
                  <a:gd name="T52" fmla="*/ 612 w 752"/>
                  <a:gd name="T53" fmla="*/ 182 h 507"/>
                  <a:gd name="T54" fmla="*/ 530 w 752"/>
                  <a:gd name="T55" fmla="*/ 263 h 507"/>
                  <a:gd name="T56" fmla="*/ 474 w 752"/>
                  <a:gd name="T57" fmla="*/ 240 h 507"/>
                  <a:gd name="T58" fmla="*/ 516 w 752"/>
                  <a:gd name="T59" fmla="*/ 140 h 507"/>
                  <a:gd name="T60" fmla="*/ 510 w 752"/>
                  <a:gd name="T61" fmla="*/ 102 h 507"/>
                  <a:gd name="T62" fmla="*/ 530 w 752"/>
                  <a:gd name="T63" fmla="*/ 100 h 507"/>
                  <a:gd name="T64" fmla="*/ 376 w 752"/>
                  <a:gd name="T65" fmla="*/ 45 h 507"/>
                  <a:gd name="T66" fmla="*/ 472 w 752"/>
                  <a:gd name="T67" fmla="*/ 142 h 507"/>
                  <a:gd name="T68" fmla="*/ 376 w 752"/>
                  <a:gd name="T69" fmla="*/ 236 h 507"/>
                  <a:gd name="T70" fmla="*/ 280 w 752"/>
                  <a:gd name="T71" fmla="*/ 140 h 507"/>
                  <a:gd name="T72" fmla="*/ 376 w 752"/>
                  <a:gd name="T73" fmla="*/ 45 h 507"/>
                  <a:gd name="T74" fmla="*/ 140 w 752"/>
                  <a:gd name="T75" fmla="*/ 182 h 507"/>
                  <a:gd name="T76" fmla="*/ 221 w 752"/>
                  <a:gd name="T77" fmla="*/ 100 h 507"/>
                  <a:gd name="T78" fmla="*/ 241 w 752"/>
                  <a:gd name="T79" fmla="*/ 102 h 507"/>
                  <a:gd name="T80" fmla="*/ 236 w 752"/>
                  <a:gd name="T81" fmla="*/ 140 h 507"/>
                  <a:gd name="T82" fmla="*/ 278 w 752"/>
                  <a:gd name="T83" fmla="*/ 240 h 507"/>
                  <a:gd name="T84" fmla="*/ 221 w 752"/>
                  <a:gd name="T85" fmla="*/ 263 h 507"/>
                  <a:gd name="T86" fmla="*/ 140 w 752"/>
                  <a:gd name="T87" fmla="*/ 18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2" h="507">
                    <a:moveTo>
                      <a:pt x="610" y="278"/>
                    </a:moveTo>
                    <a:cubicBezTo>
                      <a:pt x="638" y="254"/>
                      <a:pt x="656" y="220"/>
                      <a:pt x="656" y="182"/>
                    </a:cubicBezTo>
                    <a:cubicBezTo>
                      <a:pt x="656" y="112"/>
                      <a:pt x="600" y="56"/>
                      <a:pt x="530" y="56"/>
                    </a:cubicBezTo>
                    <a:cubicBezTo>
                      <a:pt x="518" y="56"/>
                      <a:pt x="505" y="58"/>
                      <a:pt x="492" y="62"/>
                    </a:cubicBezTo>
                    <a:cubicBezTo>
                      <a:pt x="467" y="23"/>
                      <a:pt x="425" y="0"/>
                      <a:pt x="376" y="0"/>
                    </a:cubicBezTo>
                    <a:cubicBezTo>
                      <a:pt x="327" y="0"/>
                      <a:pt x="285" y="25"/>
                      <a:pt x="260" y="62"/>
                    </a:cubicBezTo>
                    <a:cubicBezTo>
                      <a:pt x="247" y="58"/>
                      <a:pt x="234" y="56"/>
                      <a:pt x="221" y="56"/>
                    </a:cubicBezTo>
                    <a:cubicBezTo>
                      <a:pt x="152" y="56"/>
                      <a:pt x="96" y="112"/>
                      <a:pt x="96" y="182"/>
                    </a:cubicBezTo>
                    <a:cubicBezTo>
                      <a:pt x="96" y="220"/>
                      <a:pt x="114" y="256"/>
                      <a:pt x="141" y="278"/>
                    </a:cubicBezTo>
                    <a:cubicBezTo>
                      <a:pt x="58" y="311"/>
                      <a:pt x="0" y="391"/>
                      <a:pt x="0" y="485"/>
                    </a:cubicBezTo>
                    <a:cubicBezTo>
                      <a:pt x="0" y="498"/>
                      <a:pt x="9" y="507"/>
                      <a:pt x="21" y="507"/>
                    </a:cubicBezTo>
                    <a:cubicBezTo>
                      <a:pt x="34" y="507"/>
                      <a:pt x="43" y="498"/>
                      <a:pt x="43" y="485"/>
                    </a:cubicBezTo>
                    <a:cubicBezTo>
                      <a:pt x="43" y="394"/>
                      <a:pt x="112" y="318"/>
                      <a:pt x="201" y="309"/>
                    </a:cubicBezTo>
                    <a:cubicBezTo>
                      <a:pt x="156" y="354"/>
                      <a:pt x="127" y="416"/>
                      <a:pt x="127" y="485"/>
                    </a:cubicBezTo>
                    <a:cubicBezTo>
                      <a:pt x="127" y="498"/>
                      <a:pt x="136" y="507"/>
                      <a:pt x="149" y="507"/>
                    </a:cubicBezTo>
                    <a:cubicBezTo>
                      <a:pt x="161" y="507"/>
                      <a:pt x="170" y="498"/>
                      <a:pt x="170" y="485"/>
                    </a:cubicBezTo>
                    <a:cubicBezTo>
                      <a:pt x="170" y="372"/>
                      <a:pt x="263" y="280"/>
                      <a:pt x="376" y="280"/>
                    </a:cubicBezTo>
                    <a:cubicBezTo>
                      <a:pt x="489" y="280"/>
                      <a:pt x="581" y="372"/>
                      <a:pt x="581" y="485"/>
                    </a:cubicBezTo>
                    <a:cubicBezTo>
                      <a:pt x="581" y="498"/>
                      <a:pt x="590" y="507"/>
                      <a:pt x="603" y="507"/>
                    </a:cubicBezTo>
                    <a:cubicBezTo>
                      <a:pt x="616" y="507"/>
                      <a:pt x="625" y="498"/>
                      <a:pt x="625" y="485"/>
                    </a:cubicBezTo>
                    <a:cubicBezTo>
                      <a:pt x="625" y="416"/>
                      <a:pt x="596" y="354"/>
                      <a:pt x="550" y="309"/>
                    </a:cubicBezTo>
                    <a:cubicBezTo>
                      <a:pt x="640" y="320"/>
                      <a:pt x="709" y="394"/>
                      <a:pt x="709" y="485"/>
                    </a:cubicBezTo>
                    <a:cubicBezTo>
                      <a:pt x="709" y="498"/>
                      <a:pt x="718" y="507"/>
                      <a:pt x="730" y="507"/>
                    </a:cubicBezTo>
                    <a:cubicBezTo>
                      <a:pt x="743" y="507"/>
                      <a:pt x="752" y="498"/>
                      <a:pt x="752" y="485"/>
                    </a:cubicBezTo>
                    <a:cubicBezTo>
                      <a:pt x="752" y="391"/>
                      <a:pt x="692" y="311"/>
                      <a:pt x="610" y="278"/>
                    </a:cubicBezTo>
                    <a:close/>
                    <a:moveTo>
                      <a:pt x="530" y="100"/>
                    </a:moveTo>
                    <a:cubicBezTo>
                      <a:pt x="576" y="100"/>
                      <a:pt x="612" y="136"/>
                      <a:pt x="612" y="182"/>
                    </a:cubicBezTo>
                    <a:cubicBezTo>
                      <a:pt x="612" y="227"/>
                      <a:pt x="576" y="263"/>
                      <a:pt x="530" y="263"/>
                    </a:cubicBezTo>
                    <a:cubicBezTo>
                      <a:pt x="509" y="263"/>
                      <a:pt x="489" y="254"/>
                      <a:pt x="474" y="240"/>
                    </a:cubicBezTo>
                    <a:cubicBezTo>
                      <a:pt x="500" y="214"/>
                      <a:pt x="516" y="180"/>
                      <a:pt x="516" y="140"/>
                    </a:cubicBezTo>
                    <a:cubicBezTo>
                      <a:pt x="516" y="127"/>
                      <a:pt x="514" y="114"/>
                      <a:pt x="510" y="102"/>
                    </a:cubicBezTo>
                    <a:cubicBezTo>
                      <a:pt x="516" y="102"/>
                      <a:pt x="523" y="100"/>
                      <a:pt x="530" y="100"/>
                    </a:cubicBezTo>
                    <a:close/>
                    <a:moveTo>
                      <a:pt x="376" y="45"/>
                    </a:moveTo>
                    <a:cubicBezTo>
                      <a:pt x="429" y="45"/>
                      <a:pt x="472" y="89"/>
                      <a:pt x="472" y="142"/>
                    </a:cubicBezTo>
                    <a:cubicBezTo>
                      <a:pt x="472" y="194"/>
                      <a:pt x="429" y="236"/>
                      <a:pt x="376" y="236"/>
                    </a:cubicBezTo>
                    <a:cubicBezTo>
                      <a:pt x="323" y="236"/>
                      <a:pt x="280" y="192"/>
                      <a:pt x="280" y="140"/>
                    </a:cubicBezTo>
                    <a:cubicBezTo>
                      <a:pt x="280" y="87"/>
                      <a:pt x="323" y="45"/>
                      <a:pt x="376" y="45"/>
                    </a:cubicBezTo>
                    <a:close/>
                    <a:moveTo>
                      <a:pt x="140" y="182"/>
                    </a:moveTo>
                    <a:cubicBezTo>
                      <a:pt x="140" y="136"/>
                      <a:pt x="176" y="100"/>
                      <a:pt x="221" y="100"/>
                    </a:cubicBezTo>
                    <a:cubicBezTo>
                      <a:pt x="229" y="100"/>
                      <a:pt x="236" y="102"/>
                      <a:pt x="241" y="102"/>
                    </a:cubicBezTo>
                    <a:cubicBezTo>
                      <a:pt x="238" y="114"/>
                      <a:pt x="236" y="125"/>
                      <a:pt x="236" y="140"/>
                    </a:cubicBezTo>
                    <a:cubicBezTo>
                      <a:pt x="236" y="178"/>
                      <a:pt x="252" y="214"/>
                      <a:pt x="278" y="240"/>
                    </a:cubicBezTo>
                    <a:cubicBezTo>
                      <a:pt x="263" y="254"/>
                      <a:pt x="243" y="263"/>
                      <a:pt x="221" y="263"/>
                    </a:cubicBezTo>
                    <a:cubicBezTo>
                      <a:pt x="176" y="263"/>
                      <a:pt x="140" y="227"/>
                      <a:pt x="140" y="182"/>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思源黑体 CN Normal" panose="020B0400000000000000" charset="-122"/>
                </a:endParaRPr>
              </a:p>
            </p:txBody>
          </p:sp>
        </p:grpSp>
        <p:grpSp>
          <p:nvGrpSpPr>
            <p:cNvPr id="69" name="组合 68"/>
            <p:cNvGrpSpPr/>
            <p:nvPr/>
          </p:nvGrpSpPr>
          <p:grpSpPr>
            <a:xfrm>
              <a:off x="17121" y="6482"/>
              <a:ext cx="694" cy="694"/>
              <a:chOff x="2428" y="3723"/>
              <a:chExt cx="694" cy="694"/>
            </a:xfrm>
          </p:grpSpPr>
          <p:sp>
            <p:nvSpPr>
              <p:cNvPr id="70" name="图形"/>
              <p:cNvSpPr/>
              <p:nvPr/>
            </p:nvSpPr>
            <p:spPr>
              <a:xfrm>
                <a:off x="2428" y="3723"/>
                <a:ext cx="695" cy="695"/>
              </a:xfrm>
              <a:prstGeom prst="ellipse">
                <a:avLst/>
              </a:prstGeom>
              <a:gradFill>
                <a:gsLst>
                  <a:gs pos="0">
                    <a:schemeClr val="accent2"/>
                  </a:gs>
                  <a:gs pos="100000">
                    <a:schemeClr val="accent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latin typeface="+mj-ea"/>
                  <a:ea typeface="+mj-ea"/>
                  <a:cs typeface="思源黑体 CN Normal" panose="020B0400000000000000" charset="-122"/>
                </a:endParaRPr>
              </a:p>
            </p:txBody>
          </p:sp>
          <p:sp>
            <p:nvSpPr>
              <p:cNvPr id="71" name="图形"/>
              <p:cNvSpPr>
                <a:spLocks noEditPoints="1"/>
              </p:cNvSpPr>
              <p:nvPr/>
            </p:nvSpPr>
            <p:spPr bwMode="auto">
              <a:xfrm>
                <a:off x="2537" y="3904"/>
                <a:ext cx="474" cy="320"/>
              </a:xfrm>
              <a:custGeom>
                <a:avLst/>
                <a:gdLst>
                  <a:gd name="T0" fmla="*/ 610 w 752"/>
                  <a:gd name="T1" fmla="*/ 278 h 507"/>
                  <a:gd name="T2" fmla="*/ 656 w 752"/>
                  <a:gd name="T3" fmla="*/ 182 h 507"/>
                  <a:gd name="T4" fmla="*/ 530 w 752"/>
                  <a:gd name="T5" fmla="*/ 56 h 507"/>
                  <a:gd name="T6" fmla="*/ 492 w 752"/>
                  <a:gd name="T7" fmla="*/ 62 h 507"/>
                  <a:gd name="T8" fmla="*/ 376 w 752"/>
                  <a:gd name="T9" fmla="*/ 0 h 507"/>
                  <a:gd name="T10" fmla="*/ 260 w 752"/>
                  <a:gd name="T11" fmla="*/ 62 h 507"/>
                  <a:gd name="T12" fmla="*/ 221 w 752"/>
                  <a:gd name="T13" fmla="*/ 56 h 507"/>
                  <a:gd name="T14" fmla="*/ 96 w 752"/>
                  <a:gd name="T15" fmla="*/ 182 h 507"/>
                  <a:gd name="T16" fmla="*/ 141 w 752"/>
                  <a:gd name="T17" fmla="*/ 278 h 507"/>
                  <a:gd name="T18" fmla="*/ 0 w 752"/>
                  <a:gd name="T19" fmla="*/ 485 h 507"/>
                  <a:gd name="T20" fmla="*/ 21 w 752"/>
                  <a:gd name="T21" fmla="*/ 507 h 507"/>
                  <a:gd name="T22" fmla="*/ 43 w 752"/>
                  <a:gd name="T23" fmla="*/ 485 h 507"/>
                  <a:gd name="T24" fmla="*/ 201 w 752"/>
                  <a:gd name="T25" fmla="*/ 309 h 507"/>
                  <a:gd name="T26" fmla="*/ 127 w 752"/>
                  <a:gd name="T27" fmla="*/ 485 h 507"/>
                  <a:gd name="T28" fmla="*/ 149 w 752"/>
                  <a:gd name="T29" fmla="*/ 507 h 507"/>
                  <a:gd name="T30" fmla="*/ 170 w 752"/>
                  <a:gd name="T31" fmla="*/ 485 h 507"/>
                  <a:gd name="T32" fmla="*/ 376 w 752"/>
                  <a:gd name="T33" fmla="*/ 280 h 507"/>
                  <a:gd name="T34" fmla="*/ 581 w 752"/>
                  <a:gd name="T35" fmla="*/ 485 h 507"/>
                  <a:gd name="T36" fmla="*/ 603 w 752"/>
                  <a:gd name="T37" fmla="*/ 507 h 507"/>
                  <a:gd name="T38" fmla="*/ 625 w 752"/>
                  <a:gd name="T39" fmla="*/ 485 h 507"/>
                  <a:gd name="T40" fmla="*/ 550 w 752"/>
                  <a:gd name="T41" fmla="*/ 309 h 507"/>
                  <a:gd name="T42" fmla="*/ 709 w 752"/>
                  <a:gd name="T43" fmla="*/ 485 h 507"/>
                  <a:gd name="T44" fmla="*/ 730 w 752"/>
                  <a:gd name="T45" fmla="*/ 507 h 507"/>
                  <a:gd name="T46" fmla="*/ 752 w 752"/>
                  <a:gd name="T47" fmla="*/ 485 h 507"/>
                  <a:gd name="T48" fmla="*/ 610 w 752"/>
                  <a:gd name="T49" fmla="*/ 278 h 507"/>
                  <a:gd name="T50" fmla="*/ 530 w 752"/>
                  <a:gd name="T51" fmla="*/ 100 h 507"/>
                  <a:gd name="T52" fmla="*/ 612 w 752"/>
                  <a:gd name="T53" fmla="*/ 182 h 507"/>
                  <a:gd name="T54" fmla="*/ 530 w 752"/>
                  <a:gd name="T55" fmla="*/ 263 h 507"/>
                  <a:gd name="T56" fmla="*/ 474 w 752"/>
                  <a:gd name="T57" fmla="*/ 240 h 507"/>
                  <a:gd name="T58" fmla="*/ 516 w 752"/>
                  <a:gd name="T59" fmla="*/ 140 h 507"/>
                  <a:gd name="T60" fmla="*/ 510 w 752"/>
                  <a:gd name="T61" fmla="*/ 102 h 507"/>
                  <a:gd name="T62" fmla="*/ 530 w 752"/>
                  <a:gd name="T63" fmla="*/ 100 h 507"/>
                  <a:gd name="T64" fmla="*/ 376 w 752"/>
                  <a:gd name="T65" fmla="*/ 45 h 507"/>
                  <a:gd name="T66" fmla="*/ 472 w 752"/>
                  <a:gd name="T67" fmla="*/ 142 h 507"/>
                  <a:gd name="T68" fmla="*/ 376 w 752"/>
                  <a:gd name="T69" fmla="*/ 236 h 507"/>
                  <a:gd name="T70" fmla="*/ 280 w 752"/>
                  <a:gd name="T71" fmla="*/ 140 h 507"/>
                  <a:gd name="T72" fmla="*/ 376 w 752"/>
                  <a:gd name="T73" fmla="*/ 45 h 507"/>
                  <a:gd name="T74" fmla="*/ 140 w 752"/>
                  <a:gd name="T75" fmla="*/ 182 h 507"/>
                  <a:gd name="T76" fmla="*/ 221 w 752"/>
                  <a:gd name="T77" fmla="*/ 100 h 507"/>
                  <a:gd name="T78" fmla="*/ 241 w 752"/>
                  <a:gd name="T79" fmla="*/ 102 h 507"/>
                  <a:gd name="T80" fmla="*/ 236 w 752"/>
                  <a:gd name="T81" fmla="*/ 140 h 507"/>
                  <a:gd name="T82" fmla="*/ 278 w 752"/>
                  <a:gd name="T83" fmla="*/ 240 h 507"/>
                  <a:gd name="T84" fmla="*/ 221 w 752"/>
                  <a:gd name="T85" fmla="*/ 263 h 507"/>
                  <a:gd name="T86" fmla="*/ 140 w 752"/>
                  <a:gd name="T87" fmla="*/ 18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2" h="507">
                    <a:moveTo>
                      <a:pt x="610" y="278"/>
                    </a:moveTo>
                    <a:cubicBezTo>
                      <a:pt x="638" y="254"/>
                      <a:pt x="656" y="220"/>
                      <a:pt x="656" y="182"/>
                    </a:cubicBezTo>
                    <a:cubicBezTo>
                      <a:pt x="656" y="112"/>
                      <a:pt x="600" y="56"/>
                      <a:pt x="530" y="56"/>
                    </a:cubicBezTo>
                    <a:cubicBezTo>
                      <a:pt x="518" y="56"/>
                      <a:pt x="505" y="58"/>
                      <a:pt x="492" y="62"/>
                    </a:cubicBezTo>
                    <a:cubicBezTo>
                      <a:pt x="467" y="23"/>
                      <a:pt x="425" y="0"/>
                      <a:pt x="376" y="0"/>
                    </a:cubicBezTo>
                    <a:cubicBezTo>
                      <a:pt x="327" y="0"/>
                      <a:pt x="285" y="25"/>
                      <a:pt x="260" y="62"/>
                    </a:cubicBezTo>
                    <a:cubicBezTo>
                      <a:pt x="247" y="58"/>
                      <a:pt x="234" y="56"/>
                      <a:pt x="221" y="56"/>
                    </a:cubicBezTo>
                    <a:cubicBezTo>
                      <a:pt x="152" y="56"/>
                      <a:pt x="96" y="112"/>
                      <a:pt x="96" y="182"/>
                    </a:cubicBezTo>
                    <a:cubicBezTo>
                      <a:pt x="96" y="220"/>
                      <a:pt x="114" y="256"/>
                      <a:pt x="141" y="278"/>
                    </a:cubicBezTo>
                    <a:cubicBezTo>
                      <a:pt x="58" y="311"/>
                      <a:pt x="0" y="391"/>
                      <a:pt x="0" y="485"/>
                    </a:cubicBezTo>
                    <a:cubicBezTo>
                      <a:pt x="0" y="498"/>
                      <a:pt x="9" y="507"/>
                      <a:pt x="21" y="507"/>
                    </a:cubicBezTo>
                    <a:cubicBezTo>
                      <a:pt x="34" y="507"/>
                      <a:pt x="43" y="498"/>
                      <a:pt x="43" y="485"/>
                    </a:cubicBezTo>
                    <a:cubicBezTo>
                      <a:pt x="43" y="394"/>
                      <a:pt x="112" y="318"/>
                      <a:pt x="201" y="309"/>
                    </a:cubicBezTo>
                    <a:cubicBezTo>
                      <a:pt x="156" y="354"/>
                      <a:pt x="127" y="416"/>
                      <a:pt x="127" y="485"/>
                    </a:cubicBezTo>
                    <a:cubicBezTo>
                      <a:pt x="127" y="498"/>
                      <a:pt x="136" y="507"/>
                      <a:pt x="149" y="507"/>
                    </a:cubicBezTo>
                    <a:cubicBezTo>
                      <a:pt x="161" y="507"/>
                      <a:pt x="170" y="498"/>
                      <a:pt x="170" y="485"/>
                    </a:cubicBezTo>
                    <a:cubicBezTo>
                      <a:pt x="170" y="372"/>
                      <a:pt x="263" y="280"/>
                      <a:pt x="376" y="280"/>
                    </a:cubicBezTo>
                    <a:cubicBezTo>
                      <a:pt x="489" y="280"/>
                      <a:pt x="581" y="372"/>
                      <a:pt x="581" y="485"/>
                    </a:cubicBezTo>
                    <a:cubicBezTo>
                      <a:pt x="581" y="498"/>
                      <a:pt x="590" y="507"/>
                      <a:pt x="603" y="507"/>
                    </a:cubicBezTo>
                    <a:cubicBezTo>
                      <a:pt x="616" y="507"/>
                      <a:pt x="625" y="498"/>
                      <a:pt x="625" y="485"/>
                    </a:cubicBezTo>
                    <a:cubicBezTo>
                      <a:pt x="625" y="416"/>
                      <a:pt x="596" y="354"/>
                      <a:pt x="550" y="309"/>
                    </a:cubicBezTo>
                    <a:cubicBezTo>
                      <a:pt x="640" y="320"/>
                      <a:pt x="709" y="394"/>
                      <a:pt x="709" y="485"/>
                    </a:cubicBezTo>
                    <a:cubicBezTo>
                      <a:pt x="709" y="498"/>
                      <a:pt x="718" y="507"/>
                      <a:pt x="730" y="507"/>
                    </a:cubicBezTo>
                    <a:cubicBezTo>
                      <a:pt x="743" y="507"/>
                      <a:pt x="752" y="498"/>
                      <a:pt x="752" y="485"/>
                    </a:cubicBezTo>
                    <a:cubicBezTo>
                      <a:pt x="752" y="391"/>
                      <a:pt x="692" y="311"/>
                      <a:pt x="610" y="278"/>
                    </a:cubicBezTo>
                    <a:close/>
                    <a:moveTo>
                      <a:pt x="530" y="100"/>
                    </a:moveTo>
                    <a:cubicBezTo>
                      <a:pt x="576" y="100"/>
                      <a:pt x="612" y="136"/>
                      <a:pt x="612" y="182"/>
                    </a:cubicBezTo>
                    <a:cubicBezTo>
                      <a:pt x="612" y="227"/>
                      <a:pt x="576" y="263"/>
                      <a:pt x="530" y="263"/>
                    </a:cubicBezTo>
                    <a:cubicBezTo>
                      <a:pt x="509" y="263"/>
                      <a:pt x="489" y="254"/>
                      <a:pt x="474" y="240"/>
                    </a:cubicBezTo>
                    <a:cubicBezTo>
                      <a:pt x="500" y="214"/>
                      <a:pt x="516" y="180"/>
                      <a:pt x="516" y="140"/>
                    </a:cubicBezTo>
                    <a:cubicBezTo>
                      <a:pt x="516" y="127"/>
                      <a:pt x="514" y="114"/>
                      <a:pt x="510" y="102"/>
                    </a:cubicBezTo>
                    <a:cubicBezTo>
                      <a:pt x="516" y="102"/>
                      <a:pt x="523" y="100"/>
                      <a:pt x="530" y="100"/>
                    </a:cubicBezTo>
                    <a:close/>
                    <a:moveTo>
                      <a:pt x="376" y="45"/>
                    </a:moveTo>
                    <a:cubicBezTo>
                      <a:pt x="429" y="45"/>
                      <a:pt x="472" y="89"/>
                      <a:pt x="472" y="142"/>
                    </a:cubicBezTo>
                    <a:cubicBezTo>
                      <a:pt x="472" y="194"/>
                      <a:pt x="429" y="236"/>
                      <a:pt x="376" y="236"/>
                    </a:cubicBezTo>
                    <a:cubicBezTo>
                      <a:pt x="323" y="236"/>
                      <a:pt x="280" y="192"/>
                      <a:pt x="280" y="140"/>
                    </a:cubicBezTo>
                    <a:cubicBezTo>
                      <a:pt x="280" y="87"/>
                      <a:pt x="323" y="45"/>
                      <a:pt x="376" y="45"/>
                    </a:cubicBezTo>
                    <a:close/>
                    <a:moveTo>
                      <a:pt x="140" y="182"/>
                    </a:moveTo>
                    <a:cubicBezTo>
                      <a:pt x="140" y="136"/>
                      <a:pt x="176" y="100"/>
                      <a:pt x="221" y="100"/>
                    </a:cubicBezTo>
                    <a:cubicBezTo>
                      <a:pt x="229" y="100"/>
                      <a:pt x="236" y="102"/>
                      <a:pt x="241" y="102"/>
                    </a:cubicBezTo>
                    <a:cubicBezTo>
                      <a:pt x="238" y="114"/>
                      <a:pt x="236" y="125"/>
                      <a:pt x="236" y="140"/>
                    </a:cubicBezTo>
                    <a:cubicBezTo>
                      <a:pt x="236" y="178"/>
                      <a:pt x="252" y="214"/>
                      <a:pt x="278" y="240"/>
                    </a:cubicBezTo>
                    <a:cubicBezTo>
                      <a:pt x="263" y="254"/>
                      <a:pt x="243" y="263"/>
                      <a:pt x="221" y="263"/>
                    </a:cubicBezTo>
                    <a:cubicBezTo>
                      <a:pt x="176" y="263"/>
                      <a:pt x="140" y="227"/>
                      <a:pt x="140" y="182"/>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思源黑体 CN Normal" panose="020B0400000000000000" charset="-122"/>
                </a:endParaRPr>
              </a:p>
            </p:txBody>
          </p:sp>
        </p:grpSp>
      </p:grpSp>
      <p:sp>
        <p:nvSpPr>
          <p:cNvPr id="73" name="图形"/>
          <p:cNvSpPr txBox="1"/>
          <p:nvPr userDrawn="1"/>
        </p:nvSpPr>
        <p:spPr>
          <a:xfrm>
            <a:off x="762000" y="705485"/>
            <a:ext cx="342836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企业</a:t>
            </a:r>
            <a:r>
              <a:rPr lang="en-US" altLang="zh-CN"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SWOT</a:t>
            </a:r>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分析</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1"/>
    </p:custDataLst>
  </p:cSld>
  <p:clrMapOvr>
    <a:masterClrMapping/>
  </p:clrMapOvr>
  <p:transition advTm="2000">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72"/>
                                        </p:tgtEl>
                                        <p:attrNameLst>
                                          <p:attrName>style.visibility</p:attrName>
                                        </p:attrNameLst>
                                      </p:cBhvr>
                                      <p:to>
                                        <p:strVal val="visible"/>
                                      </p:to>
                                    </p:set>
                                    <p:animEffect transition="in" filter="plus(in)">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图形"/>
          <p:cNvGrpSpPr/>
          <p:nvPr/>
        </p:nvGrpSpPr>
        <p:grpSpPr>
          <a:xfrm>
            <a:off x="835660" y="1939925"/>
            <a:ext cx="10642600" cy="3378200"/>
            <a:chOff x="1316" y="3055"/>
            <a:chExt cx="16760" cy="5320"/>
          </a:xfrm>
        </p:grpSpPr>
        <p:sp>
          <p:nvSpPr>
            <p:cNvPr id="78" name="图形"/>
            <p:cNvSpPr/>
            <p:nvPr/>
          </p:nvSpPr>
          <p:spPr bwMode="auto">
            <a:xfrm>
              <a:off x="6694" y="4081"/>
              <a:ext cx="1959" cy="1890"/>
            </a:xfrm>
            <a:custGeom>
              <a:avLst/>
              <a:gdLst>
                <a:gd name="T0" fmla="*/ 509 w 1349"/>
                <a:gd name="T1" fmla="*/ 24 h 1303"/>
                <a:gd name="T2" fmla="*/ 2 w 1349"/>
                <a:gd name="T3" fmla="*/ 1248 h 1303"/>
                <a:gd name="T4" fmla="*/ 53 w 1349"/>
                <a:gd name="T5" fmla="*/ 1303 h 1303"/>
                <a:gd name="T6" fmla="*/ 1107 w 1349"/>
                <a:gd name="T7" fmla="*/ 1303 h 1303"/>
                <a:gd name="T8" fmla="*/ 1158 w 1349"/>
                <a:gd name="T9" fmla="*/ 1258 h 1303"/>
                <a:gd name="T10" fmla="*/ 1334 w 1349"/>
                <a:gd name="T11" fmla="*/ 833 h 1303"/>
                <a:gd name="T12" fmla="*/ 1329 w 1349"/>
                <a:gd name="T13" fmla="*/ 766 h 1303"/>
                <a:gd name="T14" fmla="*/ 584 w 1349"/>
                <a:gd name="T15" fmla="*/ 21 h 1303"/>
                <a:gd name="T16" fmla="*/ 509 w 1349"/>
                <a:gd name="T17" fmla="*/ 24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9" h="1303">
                  <a:moveTo>
                    <a:pt x="509" y="24"/>
                  </a:moveTo>
                  <a:cubicBezTo>
                    <a:pt x="220" y="356"/>
                    <a:pt x="35" y="781"/>
                    <a:pt x="2" y="1248"/>
                  </a:cubicBezTo>
                  <a:cubicBezTo>
                    <a:pt x="0" y="1278"/>
                    <a:pt x="24" y="1303"/>
                    <a:pt x="53" y="1303"/>
                  </a:cubicBezTo>
                  <a:cubicBezTo>
                    <a:pt x="1107" y="1303"/>
                    <a:pt x="1107" y="1303"/>
                    <a:pt x="1107" y="1303"/>
                  </a:cubicBezTo>
                  <a:cubicBezTo>
                    <a:pt x="1132" y="1303"/>
                    <a:pt x="1154" y="1284"/>
                    <a:pt x="1158" y="1258"/>
                  </a:cubicBezTo>
                  <a:cubicBezTo>
                    <a:pt x="1181" y="1101"/>
                    <a:pt x="1243" y="955"/>
                    <a:pt x="1334" y="833"/>
                  </a:cubicBezTo>
                  <a:cubicBezTo>
                    <a:pt x="1349" y="813"/>
                    <a:pt x="1347" y="784"/>
                    <a:pt x="1329" y="766"/>
                  </a:cubicBezTo>
                  <a:cubicBezTo>
                    <a:pt x="584" y="21"/>
                    <a:pt x="584" y="21"/>
                    <a:pt x="584" y="21"/>
                  </a:cubicBezTo>
                  <a:cubicBezTo>
                    <a:pt x="563" y="0"/>
                    <a:pt x="529" y="1"/>
                    <a:pt x="509" y="24"/>
                  </a:cubicBezTo>
                  <a:close/>
                </a:path>
              </a:pathLst>
            </a:custGeom>
            <a:gradFill>
              <a:gsLst>
                <a:gs pos="0">
                  <a:schemeClr val="accent1"/>
                </a:gs>
                <a:gs pos="100000">
                  <a:schemeClr val="accent1">
                    <a:lumMod val="60000"/>
                    <a:lumOff val="40000"/>
                  </a:schemeClr>
                </a:gs>
              </a:gsLst>
              <a:lin ang="2700000" scaled="0"/>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79" name="图形"/>
            <p:cNvSpPr>
              <a:spLocks noEditPoints="1"/>
            </p:cNvSpPr>
            <p:nvPr/>
          </p:nvSpPr>
          <p:spPr bwMode="auto">
            <a:xfrm>
              <a:off x="6679" y="4071"/>
              <a:ext cx="1994" cy="1917"/>
            </a:xfrm>
            <a:custGeom>
              <a:avLst/>
              <a:gdLst>
                <a:gd name="T0" fmla="*/ 1118 w 1373"/>
                <a:gd name="T1" fmla="*/ 1322 h 1322"/>
                <a:gd name="T2" fmla="*/ 64 w 1373"/>
                <a:gd name="T3" fmla="*/ 1322 h 1322"/>
                <a:gd name="T4" fmla="*/ 18 w 1373"/>
                <a:gd name="T5" fmla="*/ 1302 h 1322"/>
                <a:gd name="T6" fmla="*/ 1 w 1373"/>
                <a:gd name="T7" fmla="*/ 1254 h 1322"/>
                <a:gd name="T8" fmla="*/ 159 w 1373"/>
                <a:gd name="T9" fmla="*/ 588 h 1322"/>
                <a:gd name="T10" fmla="*/ 511 w 1373"/>
                <a:gd name="T11" fmla="*/ 23 h 1322"/>
                <a:gd name="T12" fmla="*/ 557 w 1373"/>
                <a:gd name="T13" fmla="*/ 1 h 1322"/>
                <a:gd name="T14" fmla="*/ 604 w 1373"/>
                <a:gd name="T15" fmla="*/ 20 h 1322"/>
                <a:gd name="T16" fmla="*/ 1349 w 1373"/>
                <a:gd name="T17" fmla="*/ 764 h 1322"/>
                <a:gd name="T18" fmla="*/ 1355 w 1373"/>
                <a:gd name="T19" fmla="*/ 847 h 1322"/>
                <a:gd name="T20" fmla="*/ 1181 w 1373"/>
                <a:gd name="T21" fmla="*/ 1267 h 1322"/>
                <a:gd name="T22" fmla="*/ 1118 w 1373"/>
                <a:gd name="T23" fmla="*/ 1322 h 1322"/>
                <a:gd name="T24" fmla="*/ 529 w 1373"/>
                <a:gd name="T25" fmla="*/ 39 h 1322"/>
                <a:gd name="T26" fmla="*/ 25 w 1373"/>
                <a:gd name="T27" fmla="*/ 1256 h 1322"/>
                <a:gd name="T28" fmla="*/ 35 w 1373"/>
                <a:gd name="T29" fmla="*/ 1285 h 1322"/>
                <a:gd name="T30" fmla="*/ 64 w 1373"/>
                <a:gd name="T31" fmla="*/ 1298 h 1322"/>
                <a:gd name="T32" fmla="*/ 1118 w 1373"/>
                <a:gd name="T33" fmla="*/ 1298 h 1322"/>
                <a:gd name="T34" fmla="*/ 1157 w 1373"/>
                <a:gd name="T35" fmla="*/ 1264 h 1322"/>
                <a:gd name="T36" fmla="*/ 1335 w 1373"/>
                <a:gd name="T37" fmla="*/ 833 h 1322"/>
                <a:gd name="T38" fmla="*/ 1332 w 1373"/>
                <a:gd name="T39" fmla="*/ 781 h 1322"/>
                <a:gd name="T40" fmla="*/ 587 w 1373"/>
                <a:gd name="T41" fmla="*/ 37 h 1322"/>
                <a:gd name="T42" fmla="*/ 557 w 1373"/>
                <a:gd name="T43" fmla="*/ 25 h 1322"/>
                <a:gd name="T44" fmla="*/ 529 w 1373"/>
                <a:gd name="T45" fmla="*/ 39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3" h="1322">
                  <a:moveTo>
                    <a:pt x="1118" y="1322"/>
                  </a:moveTo>
                  <a:cubicBezTo>
                    <a:pt x="64" y="1322"/>
                    <a:pt x="64" y="1322"/>
                    <a:pt x="64" y="1322"/>
                  </a:cubicBezTo>
                  <a:cubicBezTo>
                    <a:pt x="47" y="1322"/>
                    <a:pt x="30" y="1314"/>
                    <a:pt x="18" y="1302"/>
                  </a:cubicBezTo>
                  <a:cubicBezTo>
                    <a:pt x="6" y="1289"/>
                    <a:pt x="0" y="1271"/>
                    <a:pt x="1" y="1254"/>
                  </a:cubicBezTo>
                  <a:cubicBezTo>
                    <a:pt x="17" y="1024"/>
                    <a:pt x="70" y="800"/>
                    <a:pt x="159" y="588"/>
                  </a:cubicBezTo>
                  <a:cubicBezTo>
                    <a:pt x="246" y="382"/>
                    <a:pt x="364" y="192"/>
                    <a:pt x="511" y="23"/>
                  </a:cubicBezTo>
                  <a:cubicBezTo>
                    <a:pt x="522" y="10"/>
                    <a:pt x="539" y="2"/>
                    <a:pt x="557" y="1"/>
                  </a:cubicBezTo>
                  <a:cubicBezTo>
                    <a:pt x="574" y="0"/>
                    <a:pt x="591" y="7"/>
                    <a:pt x="604" y="20"/>
                  </a:cubicBezTo>
                  <a:cubicBezTo>
                    <a:pt x="1349" y="764"/>
                    <a:pt x="1349" y="764"/>
                    <a:pt x="1349" y="764"/>
                  </a:cubicBezTo>
                  <a:cubicBezTo>
                    <a:pt x="1371" y="787"/>
                    <a:pt x="1373" y="822"/>
                    <a:pt x="1355" y="847"/>
                  </a:cubicBezTo>
                  <a:cubicBezTo>
                    <a:pt x="1263" y="971"/>
                    <a:pt x="1203" y="1116"/>
                    <a:pt x="1181" y="1267"/>
                  </a:cubicBezTo>
                  <a:cubicBezTo>
                    <a:pt x="1176" y="1298"/>
                    <a:pt x="1149" y="1322"/>
                    <a:pt x="1118" y="1322"/>
                  </a:cubicBezTo>
                  <a:close/>
                  <a:moveTo>
                    <a:pt x="529" y="39"/>
                  </a:moveTo>
                  <a:cubicBezTo>
                    <a:pt x="231" y="382"/>
                    <a:pt x="57" y="803"/>
                    <a:pt x="25" y="1256"/>
                  </a:cubicBezTo>
                  <a:cubicBezTo>
                    <a:pt x="24" y="1267"/>
                    <a:pt x="28" y="1277"/>
                    <a:pt x="35" y="1285"/>
                  </a:cubicBezTo>
                  <a:cubicBezTo>
                    <a:pt x="43" y="1293"/>
                    <a:pt x="53" y="1298"/>
                    <a:pt x="64" y="1298"/>
                  </a:cubicBezTo>
                  <a:cubicBezTo>
                    <a:pt x="1118" y="1298"/>
                    <a:pt x="1118" y="1298"/>
                    <a:pt x="1118" y="1298"/>
                  </a:cubicBezTo>
                  <a:cubicBezTo>
                    <a:pt x="1137" y="1298"/>
                    <a:pt x="1154" y="1283"/>
                    <a:pt x="1157" y="1264"/>
                  </a:cubicBezTo>
                  <a:cubicBezTo>
                    <a:pt x="1180" y="1108"/>
                    <a:pt x="1241" y="959"/>
                    <a:pt x="1335" y="833"/>
                  </a:cubicBezTo>
                  <a:cubicBezTo>
                    <a:pt x="1347" y="817"/>
                    <a:pt x="1345" y="795"/>
                    <a:pt x="1332" y="781"/>
                  </a:cubicBezTo>
                  <a:cubicBezTo>
                    <a:pt x="587" y="37"/>
                    <a:pt x="587" y="37"/>
                    <a:pt x="587" y="37"/>
                  </a:cubicBezTo>
                  <a:cubicBezTo>
                    <a:pt x="579" y="29"/>
                    <a:pt x="568" y="25"/>
                    <a:pt x="557" y="25"/>
                  </a:cubicBezTo>
                  <a:cubicBezTo>
                    <a:pt x="546" y="26"/>
                    <a:pt x="536" y="30"/>
                    <a:pt x="529" y="39"/>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80" name="图形"/>
            <p:cNvSpPr/>
            <p:nvPr/>
          </p:nvSpPr>
          <p:spPr bwMode="auto">
            <a:xfrm>
              <a:off x="10808" y="6223"/>
              <a:ext cx="1959" cy="1890"/>
            </a:xfrm>
            <a:custGeom>
              <a:avLst/>
              <a:gdLst>
                <a:gd name="T0" fmla="*/ 191 w 1349"/>
                <a:gd name="T1" fmla="*/ 44 h 1303"/>
                <a:gd name="T2" fmla="*/ 15 w 1349"/>
                <a:gd name="T3" fmla="*/ 470 h 1303"/>
                <a:gd name="T4" fmla="*/ 20 w 1349"/>
                <a:gd name="T5" fmla="*/ 537 h 1303"/>
                <a:gd name="T6" fmla="*/ 765 w 1349"/>
                <a:gd name="T7" fmla="*/ 1281 h 1303"/>
                <a:gd name="T8" fmla="*/ 840 w 1349"/>
                <a:gd name="T9" fmla="*/ 1279 h 1303"/>
                <a:gd name="T10" fmla="*/ 1347 w 1349"/>
                <a:gd name="T11" fmla="*/ 55 h 1303"/>
                <a:gd name="T12" fmla="*/ 1296 w 1349"/>
                <a:gd name="T13" fmla="*/ 0 h 1303"/>
                <a:gd name="T14" fmla="*/ 243 w 1349"/>
                <a:gd name="T15" fmla="*/ 0 h 1303"/>
                <a:gd name="T16" fmla="*/ 191 w 1349"/>
                <a:gd name="T17" fmla="*/ 44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9" h="1303">
                  <a:moveTo>
                    <a:pt x="191" y="44"/>
                  </a:moveTo>
                  <a:cubicBezTo>
                    <a:pt x="168" y="202"/>
                    <a:pt x="106" y="347"/>
                    <a:pt x="15" y="470"/>
                  </a:cubicBezTo>
                  <a:cubicBezTo>
                    <a:pt x="0" y="490"/>
                    <a:pt x="2" y="519"/>
                    <a:pt x="20" y="537"/>
                  </a:cubicBezTo>
                  <a:cubicBezTo>
                    <a:pt x="765" y="1281"/>
                    <a:pt x="765" y="1281"/>
                    <a:pt x="765" y="1281"/>
                  </a:cubicBezTo>
                  <a:cubicBezTo>
                    <a:pt x="786" y="1303"/>
                    <a:pt x="821" y="1302"/>
                    <a:pt x="840" y="1279"/>
                  </a:cubicBezTo>
                  <a:cubicBezTo>
                    <a:pt x="1129" y="946"/>
                    <a:pt x="1315" y="522"/>
                    <a:pt x="1347" y="55"/>
                  </a:cubicBezTo>
                  <a:cubicBezTo>
                    <a:pt x="1349" y="25"/>
                    <a:pt x="1326" y="0"/>
                    <a:pt x="1296" y="0"/>
                  </a:cubicBezTo>
                  <a:cubicBezTo>
                    <a:pt x="243" y="0"/>
                    <a:pt x="243" y="0"/>
                    <a:pt x="243" y="0"/>
                  </a:cubicBezTo>
                  <a:cubicBezTo>
                    <a:pt x="217" y="0"/>
                    <a:pt x="195" y="19"/>
                    <a:pt x="191" y="44"/>
                  </a:cubicBezTo>
                  <a:close/>
                </a:path>
              </a:pathLst>
            </a:custGeom>
            <a:gradFill>
              <a:gsLst>
                <a:gs pos="0">
                  <a:schemeClr val="accent1"/>
                </a:gs>
                <a:gs pos="100000">
                  <a:schemeClr val="accent1">
                    <a:lumMod val="60000"/>
                    <a:lumOff val="40000"/>
                  </a:schemeClr>
                </a:gs>
              </a:gsLst>
              <a:lin ang="2700000" scaled="0"/>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81" name="图形"/>
            <p:cNvSpPr/>
            <p:nvPr/>
          </p:nvSpPr>
          <p:spPr bwMode="auto">
            <a:xfrm>
              <a:off x="10809" y="4081"/>
              <a:ext cx="1959" cy="1890"/>
            </a:xfrm>
            <a:custGeom>
              <a:avLst/>
              <a:gdLst>
                <a:gd name="T0" fmla="*/ 765 w 1349"/>
                <a:gd name="T1" fmla="*/ 21 h 1303"/>
                <a:gd name="T2" fmla="*/ 20 w 1349"/>
                <a:gd name="T3" fmla="*/ 766 h 1303"/>
                <a:gd name="T4" fmla="*/ 15 w 1349"/>
                <a:gd name="T5" fmla="*/ 833 h 1303"/>
                <a:gd name="T6" fmla="*/ 191 w 1349"/>
                <a:gd name="T7" fmla="*/ 1258 h 1303"/>
                <a:gd name="T8" fmla="*/ 243 w 1349"/>
                <a:gd name="T9" fmla="*/ 1303 h 1303"/>
                <a:gd name="T10" fmla="*/ 1296 w 1349"/>
                <a:gd name="T11" fmla="*/ 1303 h 1303"/>
                <a:gd name="T12" fmla="*/ 1347 w 1349"/>
                <a:gd name="T13" fmla="*/ 1248 h 1303"/>
                <a:gd name="T14" fmla="*/ 840 w 1349"/>
                <a:gd name="T15" fmla="*/ 24 h 1303"/>
                <a:gd name="T16" fmla="*/ 765 w 1349"/>
                <a:gd name="T17" fmla="*/ 21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9" h="1303">
                  <a:moveTo>
                    <a:pt x="765" y="21"/>
                  </a:moveTo>
                  <a:cubicBezTo>
                    <a:pt x="20" y="766"/>
                    <a:pt x="20" y="766"/>
                    <a:pt x="20" y="766"/>
                  </a:cubicBezTo>
                  <a:cubicBezTo>
                    <a:pt x="2" y="784"/>
                    <a:pt x="0" y="813"/>
                    <a:pt x="15" y="833"/>
                  </a:cubicBezTo>
                  <a:cubicBezTo>
                    <a:pt x="106" y="955"/>
                    <a:pt x="168" y="1101"/>
                    <a:pt x="191" y="1258"/>
                  </a:cubicBezTo>
                  <a:cubicBezTo>
                    <a:pt x="195" y="1284"/>
                    <a:pt x="217" y="1303"/>
                    <a:pt x="243" y="1303"/>
                  </a:cubicBezTo>
                  <a:cubicBezTo>
                    <a:pt x="1296" y="1303"/>
                    <a:pt x="1296" y="1303"/>
                    <a:pt x="1296" y="1303"/>
                  </a:cubicBezTo>
                  <a:cubicBezTo>
                    <a:pt x="1326" y="1303"/>
                    <a:pt x="1349" y="1278"/>
                    <a:pt x="1347" y="1248"/>
                  </a:cubicBezTo>
                  <a:cubicBezTo>
                    <a:pt x="1315" y="781"/>
                    <a:pt x="1129" y="356"/>
                    <a:pt x="840" y="24"/>
                  </a:cubicBezTo>
                  <a:cubicBezTo>
                    <a:pt x="821" y="1"/>
                    <a:pt x="786" y="0"/>
                    <a:pt x="765" y="21"/>
                  </a:cubicBezTo>
                  <a:close/>
                </a:path>
              </a:pathLst>
            </a:custGeom>
            <a:gradFill>
              <a:gsLst>
                <a:gs pos="0">
                  <a:schemeClr val="accent2">
                    <a:lumMod val="60000"/>
                    <a:lumOff val="40000"/>
                  </a:schemeClr>
                </a:gs>
                <a:gs pos="100000">
                  <a:schemeClr val="accent2"/>
                </a:gs>
              </a:gsLst>
              <a:lin ang="2700000" scaled="0"/>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83" name="图形"/>
            <p:cNvSpPr/>
            <p:nvPr/>
          </p:nvSpPr>
          <p:spPr bwMode="auto">
            <a:xfrm>
              <a:off x="9868" y="3073"/>
              <a:ext cx="1891" cy="1958"/>
            </a:xfrm>
            <a:custGeom>
              <a:avLst/>
              <a:gdLst>
                <a:gd name="T0" fmla="*/ 0 w 1302"/>
                <a:gd name="T1" fmla="*/ 54 h 1350"/>
                <a:gd name="T2" fmla="*/ 0 w 1302"/>
                <a:gd name="T3" fmla="*/ 1107 h 1350"/>
                <a:gd name="T4" fmla="*/ 44 w 1302"/>
                <a:gd name="T5" fmla="*/ 1158 h 1350"/>
                <a:gd name="T6" fmla="*/ 469 w 1302"/>
                <a:gd name="T7" fmla="*/ 1334 h 1350"/>
                <a:gd name="T8" fmla="*/ 537 w 1302"/>
                <a:gd name="T9" fmla="*/ 1329 h 1350"/>
                <a:gd name="T10" fmla="*/ 1281 w 1302"/>
                <a:gd name="T11" fmla="*/ 585 h 1350"/>
                <a:gd name="T12" fmla="*/ 1279 w 1302"/>
                <a:gd name="T13" fmla="*/ 509 h 1350"/>
                <a:gd name="T14" fmla="*/ 55 w 1302"/>
                <a:gd name="T15" fmla="*/ 2 h 1350"/>
                <a:gd name="T16" fmla="*/ 0 w 1302"/>
                <a:gd name="T17" fmla="*/ 54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2" h="1350">
                  <a:moveTo>
                    <a:pt x="0" y="54"/>
                  </a:moveTo>
                  <a:cubicBezTo>
                    <a:pt x="0" y="1107"/>
                    <a:pt x="0" y="1107"/>
                    <a:pt x="0" y="1107"/>
                  </a:cubicBezTo>
                  <a:cubicBezTo>
                    <a:pt x="0" y="1133"/>
                    <a:pt x="19" y="1154"/>
                    <a:pt x="44" y="1158"/>
                  </a:cubicBezTo>
                  <a:cubicBezTo>
                    <a:pt x="202" y="1181"/>
                    <a:pt x="347" y="1243"/>
                    <a:pt x="469" y="1334"/>
                  </a:cubicBezTo>
                  <a:cubicBezTo>
                    <a:pt x="490" y="1350"/>
                    <a:pt x="518" y="1347"/>
                    <a:pt x="537" y="1329"/>
                  </a:cubicBezTo>
                  <a:cubicBezTo>
                    <a:pt x="1281" y="585"/>
                    <a:pt x="1281" y="585"/>
                    <a:pt x="1281" y="585"/>
                  </a:cubicBezTo>
                  <a:cubicBezTo>
                    <a:pt x="1302" y="564"/>
                    <a:pt x="1301" y="529"/>
                    <a:pt x="1279" y="509"/>
                  </a:cubicBezTo>
                  <a:cubicBezTo>
                    <a:pt x="946" y="220"/>
                    <a:pt x="522" y="35"/>
                    <a:pt x="55" y="2"/>
                  </a:cubicBezTo>
                  <a:cubicBezTo>
                    <a:pt x="25" y="0"/>
                    <a:pt x="0" y="24"/>
                    <a:pt x="0" y="54"/>
                  </a:cubicBezTo>
                  <a:close/>
                </a:path>
              </a:pathLst>
            </a:custGeom>
            <a:gradFill>
              <a:gsLst>
                <a:gs pos="0">
                  <a:schemeClr val="accent1"/>
                </a:gs>
                <a:gs pos="100000">
                  <a:schemeClr val="accent1">
                    <a:lumMod val="60000"/>
                    <a:lumOff val="40000"/>
                  </a:schemeClr>
                </a:gs>
              </a:gsLst>
              <a:lin ang="2700000" scaled="0"/>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84" name="图形"/>
            <p:cNvSpPr>
              <a:spLocks noEditPoints="1"/>
            </p:cNvSpPr>
            <p:nvPr/>
          </p:nvSpPr>
          <p:spPr bwMode="auto">
            <a:xfrm>
              <a:off x="9850" y="3057"/>
              <a:ext cx="1919" cy="1983"/>
            </a:xfrm>
            <a:custGeom>
              <a:avLst/>
              <a:gdLst>
                <a:gd name="T0" fmla="*/ 512 w 1321"/>
                <a:gd name="T1" fmla="*/ 1367 h 1367"/>
                <a:gd name="T2" fmla="*/ 474 w 1321"/>
                <a:gd name="T3" fmla="*/ 1355 h 1367"/>
                <a:gd name="T4" fmla="*/ 54 w 1321"/>
                <a:gd name="T5" fmla="*/ 1181 h 1367"/>
                <a:gd name="T6" fmla="*/ 0 w 1321"/>
                <a:gd name="T7" fmla="*/ 1118 h 1367"/>
                <a:gd name="T8" fmla="*/ 0 w 1321"/>
                <a:gd name="T9" fmla="*/ 65 h 1367"/>
                <a:gd name="T10" fmla="*/ 20 w 1321"/>
                <a:gd name="T11" fmla="*/ 18 h 1367"/>
                <a:gd name="T12" fmla="*/ 68 w 1321"/>
                <a:gd name="T13" fmla="*/ 1 h 1367"/>
                <a:gd name="T14" fmla="*/ 734 w 1321"/>
                <a:gd name="T15" fmla="*/ 160 h 1367"/>
                <a:gd name="T16" fmla="*/ 1299 w 1321"/>
                <a:gd name="T17" fmla="*/ 511 h 1367"/>
                <a:gd name="T18" fmla="*/ 1320 w 1321"/>
                <a:gd name="T19" fmla="*/ 557 h 1367"/>
                <a:gd name="T20" fmla="*/ 1302 w 1321"/>
                <a:gd name="T21" fmla="*/ 604 h 1367"/>
                <a:gd name="T22" fmla="*/ 557 w 1321"/>
                <a:gd name="T23" fmla="*/ 1349 h 1367"/>
                <a:gd name="T24" fmla="*/ 512 w 1321"/>
                <a:gd name="T25" fmla="*/ 1367 h 1367"/>
                <a:gd name="T26" fmla="*/ 63 w 1321"/>
                <a:gd name="T27" fmla="*/ 25 h 1367"/>
                <a:gd name="T28" fmla="*/ 36 w 1321"/>
                <a:gd name="T29" fmla="*/ 36 h 1367"/>
                <a:gd name="T30" fmla="*/ 24 w 1321"/>
                <a:gd name="T31" fmla="*/ 65 h 1367"/>
                <a:gd name="T32" fmla="*/ 24 w 1321"/>
                <a:gd name="T33" fmla="*/ 1118 h 1367"/>
                <a:gd name="T34" fmla="*/ 58 w 1321"/>
                <a:gd name="T35" fmla="*/ 1157 h 1367"/>
                <a:gd name="T36" fmla="*/ 488 w 1321"/>
                <a:gd name="T37" fmla="*/ 1336 h 1367"/>
                <a:gd name="T38" fmla="*/ 540 w 1321"/>
                <a:gd name="T39" fmla="*/ 1332 h 1367"/>
                <a:gd name="T40" fmla="*/ 1285 w 1321"/>
                <a:gd name="T41" fmla="*/ 587 h 1367"/>
                <a:gd name="T42" fmla="*/ 1296 w 1321"/>
                <a:gd name="T43" fmla="*/ 558 h 1367"/>
                <a:gd name="T44" fmla="*/ 1283 w 1321"/>
                <a:gd name="T45" fmla="*/ 529 h 1367"/>
                <a:gd name="T46" fmla="*/ 66 w 1321"/>
                <a:gd name="T47" fmla="*/ 25 h 1367"/>
                <a:gd name="T48" fmla="*/ 63 w 1321"/>
                <a:gd name="T49" fmla="*/ 25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1" h="1367">
                  <a:moveTo>
                    <a:pt x="512" y="1367"/>
                  </a:moveTo>
                  <a:cubicBezTo>
                    <a:pt x="499" y="1367"/>
                    <a:pt x="485" y="1363"/>
                    <a:pt x="474" y="1355"/>
                  </a:cubicBezTo>
                  <a:cubicBezTo>
                    <a:pt x="351" y="1263"/>
                    <a:pt x="206" y="1203"/>
                    <a:pt x="54" y="1181"/>
                  </a:cubicBezTo>
                  <a:cubicBezTo>
                    <a:pt x="23" y="1176"/>
                    <a:pt x="0" y="1149"/>
                    <a:pt x="0" y="1118"/>
                  </a:cubicBezTo>
                  <a:cubicBezTo>
                    <a:pt x="0" y="65"/>
                    <a:pt x="0" y="65"/>
                    <a:pt x="0" y="65"/>
                  </a:cubicBezTo>
                  <a:cubicBezTo>
                    <a:pt x="0" y="47"/>
                    <a:pt x="7" y="30"/>
                    <a:pt x="20" y="18"/>
                  </a:cubicBezTo>
                  <a:cubicBezTo>
                    <a:pt x="33" y="6"/>
                    <a:pt x="50" y="0"/>
                    <a:pt x="68" y="1"/>
                  </a:cubicBezTo>
                  <a:cubicBezTo>
                    <a:pt x="298" y="17"/>
                    <a:pt x="522" y="71"/>
                    <a:pt x="734" y="160"/>
                  </a:cubicBezTo>
                  <a:cubicBezTo>
                    <a:pt x="939" y="246"/>
                    <a:pt x="1129" y="364"/>
                    <a:pt x="1299" y="511"/>
                  </a:cubicBezTo>
                  <a:cubicBezTo>
                    <a:pt x="1312" y="523"/>
                    <a:pt x="1320" y="539"/>
                    <a:pt x="1320" y="557"/>
                  </a:cubicBezTo>
                  <a:cubicBezTo>
                    <a:pt x="1321" y="574"/>
                    <a:pt x="1314" y="592"/>
                    <a:pt x="1302" y="604"/>
                  </a:cubicBezTo>
                  <a:cubicBezTo>
                    <a:pt x="557" y="1349"/>
                    <a:pt x="557" y="1349"/>
                    <a:pt x="557" y="1349"/>
                  </a:cubicBezTo>
                  <a:cubicBezTo>
                    <a:pt x="545" y="1361"/>
                    <a:pt x="528" y="1367"/>
                    <a:pt x="512" y="1367"/>
                  </a:cubicBezTo>
                  <a:close/>
                  <a:moveTo>
                    <a:pt x="63" y="25"/>
                  </a:moveTo>
                  <a:cubicBezTo>
                    <a:pt x="53" y="25"/>
                    <a:pt x="44" y="29"/>
                    <a:pt x="36" y="36"/>
                  </a:cubicBezTo>
                  <a:cubicBezTo>
                    <a:pt x="28" y="43"/>
                    <a:pt x="24" y="54"/>
                    <a:pt x="24" y="65"/>
                  </a:cubicBezTo>
                  <a:cubicBezTo>
                    <a:pt x="24" y="1118"/>
                    <a:pt x="24" y="1118"/>
                    <a:pt x="24" y="1118"/>
                  </a:cubicBezTo>
                  <a:cubicBezTo>
                    <a:pt x="24" y="1137"/>
                    <a:pt x="38" y="1154"/>
                    <a:pt x="58" y="1157"/>
                  </a:cubicBezTo>
                  <a:cubicBezTo>
                    <a:pt x="213" y="1180"/>
                    <a:pt x="362" y="1242"/>
                    <a:pt x="488" y="1336"/>
                  </a:cubicBezTo>
                  <a:cubicBezTo>
                    <a:pt x="504" y="1347"/>
                    <a:pt x="526" y="1346"/>
                    <a:pt x="540" y="1332"/>
                  </a:cubicBezTo>
                  <a:cubicBezTo>
                    <a:pt x="1285" y="587"/>
                    <a:pt x="1285" y="587"/>
                    <a:pt x="1285" y="587"/>
                  </a:cubicBezTo>
                  <a:cubicBezTo>
                    <a:pt x="1293" y="579"/>
                    <a:pt x="1297" y="569"/>
                    <a:pt x="1296" y="558"/>
                  </a:cubicBezTo>
                  <a:cubicBezTo>
                    <a:pt x="1296" y="547"/>
                    <a:pt x="1291" y="536"/>
                    <a:pt x="1283" y="529"/>
                  </a:cubicBezTo>
                  <a:cubicBezTo>
                    <a:pt x="939" y="231"/>
                    <a:pt x="519" y="57"/>
                    <a:pt x="66" y="25"/>
                  </a:cubicBezTo>
                  <a:cubicBezTo>
                    <a:pt x="65" y="25"/>
                    <a:pt x="64" y="25"/>
                    <a:pt x="63" y="25"/>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85" name="图形"/>
            <p:cNvSpPr/>
            <p:nvPr/>
          </p:nvSpPr>
          <p:spPr bwMode="auto">
            <a:xfrm>
              <a:off x="6694" y="6241"/>
              <a:ext cx="1959" cy="1890"/>
            </a:xfrm>
            <a:custGeom>
              <a:avLst/>
              <a:gdLst>
                <a:gd name="T0" fmla="*/ 1107 w 1349"/>
                <a:gd name="T1" fmla="*/ 0 h 1303"/>
                <a:gd name="T2" fmla="*/ 53 w 1349"/>
                <a:gd name="T3" fmla="*/ 0 h 1303"/>
                <a:gd name="T4" fmla="*/ 2 w 1349"/>
                <a:gd name="T5" fmla="*/ 55 h 1303"/>
                <a:gd name="T6" fmla="*/ 509 w 1349"/>
                <a:gd name="T7" fmla="*/ 1279 h 1303"/>
                <a:gd name="T8" fmla="*/ 584 w 1349"/>
                <a:gd name="T9" fmla="*/ 1281 h 1303"/>
                <a:gd name="T10" fmla="*/ 1329 w 1349"/>
                <a:gd name="T11" fmla="*/ 537 h 1303"/>
                <a:gd name="T12" fmla="*/ 1334 w 1349"/>
                <a:gd name="T13" fmla="*/ 470 h 1303"/>
                <a:gd name="T14" fmla="*/ 1158 w 1349"/>
                <a:gd name="T15" fmla="*/ 44 h 1303"/>
                <a:gd name="T16" fmla="*/ 1107 w 1349"/>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9" h="1303">
                  <a:moveTo>
                    <a:pt x="1107" y="0"/>
                  </a:moveTo>
                  <a:cubicBezTo>
                    <a:pt x="53" y="0"/>
                    <a:pt x="53" y="0"/>
                    <a:pt x="53" y="0"/>
                  </a:cubicBezTo>
                  <a:cubicBezTo>
                    <a:pt x="24" y="0"/>
                    <a:pt x="0" y="25"/>
                    <a:pt x="2" y="55"/>
                  </a:cubicBezTo>
                  <a:cubicBezTo>
                    <a:pt x="35" y="522"/>
                    <a:pt x="220" y="946"/>
                    <a:pt x="509" y="1279"/>
                  </a:cubicBezTo>
                  <a:cubicBezTo>
                    <a:pt x="529" y="1302"/>
                    <a:pt x="563" y="1303"/>
                    <a:pt x="584" y="1281"/>
                  </a:cubicBezTo>
                  <a:cubicBezTo>
                    <a:pt x="1329" y="537"/>
                    <a:pt x="1329" y="537"/>
                    <a:pt x="1329" y="537"/>
                  </a:cubicBezTo>
                  <a:cubicBezTo>
                    <a:pt x="1347" y="519"/>
                    <a:pt x="1349" y="490"/>
                    <a:pt x="1334" y="470"/>
                  </a:cubicBezTo>
                  <a:cubicBezTo>
                    <a:pt x="1243" y="347"/>
                    <a:pt x="1181" y="202"/>
                    <a:pt x="1158" y="44"/>
                  </a:cubicBezTo>
                  <a:cubicBezTo>
                    <a:pt x="1154" y="19"/>
                    <a:pt x="1132" y="0"/>
                    <a:pt x="1107" y="0"/>
                  </a:cubicBezTo>
                  <a:close/>
                </a:path>
              </a:pathLst>
            </a:custGeom>
            <a:gradFill>
              <a:gsLst>
                <a:gs pos="0">
                  <a:schemeClr val="accent2"/>
                </a:gs>
                <a:gs pos="100000">
                  <a:schemeClr val="accent2">
                    <a:lumMod val="60000"/>
                    <a:lumOff val="40000"/>
                  </a:schemeClr>
                </a:gs>
              </a:gsLst>
              <a:lin ang="5400000" scaled="0"/>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86" name="图形"/>
            <p:cNvSpPr>
              <a:spLocks noEditPoints="1"/>
            </p:cNvSpPr>
            <p:nvPr/>
          </p:nvSpPr>
          <p:spPr bwMode="auto">
            <a:xfrm>
              <a:off x="6679" y="6223"/>
              <a:ext cx="1994" cy="1916"/>
            </a:xfrm>
            <a:custGeom>
              <a:avLst/>
              <a:gdLst>
                <a:gd name="T0" fmla="*/ 559 w 1373"/>
                <a:gd name="T1" fmla="*/ 1321 h 1321"/>
                <a:gd name="T2" fmla="*/ 557 w 1373"/>
                <a:gd name="T3" fmla="*/ 1321 h 1321"/>
                <a:gd name="T4" fmla="*/ 511 w 1373"/>
                <a:gd name="T5" fmla="*/ 1299 h 1321"/>
                <a:gd name="T6" fmla="*/ 159 w 1373"/>
                <a:gd name="T7" fmla="*/ 734 h 1321"/>
                <a:gd name="T8" fmla="*/ 1 w 1373"/>
                <a:gd name="T9" fmla="*/ 68 h 1321"/>
                <a:gd name="T10" fmla="*/ 18 w 1373"/>
                <a:gd name="T11" fmla="*/ 20 h 1321"/>
                <a:gd name="T12" fmla="*/ 64 w 1373"/>
                <a:gd name="T13" fmla="*/ 0 h 1321"/>
                <a:gd name="T14" fmla="*/ 1118 w 1373"/>
                <a:gd name="T15" fmla="*/ 0 h 1321"/>
                <a:gd name="T16" fmla="*/ 1181 w 1373"/>
                <a:gd name="T17" fmla="*/ 55 h 1321"/>
                <a:gd name="T18" fmla="*/ 1355 w 1373"/>
                <a:gd name="T19" fmla="*/ 474 h 1321"/>
                <a:gd name="T20" fmla="*/ 1349 w 1373"/>
                <a:gd name="T21" fmla="*/ 557 h 1321"/>
                <a:gd name="T22" fmla="*/ 604 w 1373"/>
                <a:gd name="T23" fmla="*/ 1302 h 1321"/>
                <a:gd name="T24" fmla="*/ 559 w 1373"/>
                <a:gd name="T25" fmla="*/ 1321 h 1321"/>
                <a:gd name="T26" fmla="*/ 64 w 1373"/>
                <a:gd name="T27" fmla="*/ 24 h 1321"/>
                <a:gd name="T28" fmla="*/ 35 w 1373"/>
                <a:gd name="T29" fmla="*/ 37 h 1321"/>
                <a:gd name="T30" fmla="*/ 25 w 1373"/>
                <a:gd name="T31" fmla="*/ 66 h 1321"/>
                <a:gd name="T32" fmla="*/ 529 w 1373"/>
                <a:gd name="T33" fmla="*/ 1283 h 1321"/>
                <a:gd name="T34" fmla="*/ 557 w 1373"/>
                <a:gd name="T35" fmla="*/ 1297 h 1321"/>
                <a:gd name="T36" fmla="*/ 587 w 1373"/>
                <a:gd name="T37" fmla="*/ 1285 h 1321"/>
                <a:gd name="T38" fmla="*/ 1332 w 1373"/>
                <a:gd name="T39" fmla="*/ 540 h 1321"/>
                <a:gd name="T40" fmla="*/ 1335 w 1373"/>
                <a:gd name="T41" fmla="*/ 489 h 1321"/>
                <a:gd name="T42" fmla="*/ 1157 w 1373"/>
                <a:gd name="T43" fmla="*/ 58 h 1321"/>
                <a:gd name="T44" fmla="*/ 1118 w 1373"/>
                <a:gd name="T45" fmla="*/ 24 h 1321"/>
                <a:gd name="T46" fmla="*/ 64 w 1373"/>
                <a:gd name="T47" fmla="*/ 24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3" h="1321">
                  <a:moveTo>
                    <a:pt x="559" y="1321"/>
                  </a:moveTo>
                  <a:cubicBezTo>
                    <a:pt x="558" y="1321"/>
                    <a:pt x="557" y="1321"/>
                    <a:pt x="557" y="1321"/>
                  </a:cubicBezTo>
                  <a:cubicBezTo>
                    <a:pt x="539" y="1320"/>
                    <a:pt x="522" y="1312"/>
                    <a:pt x="511" y="1299"/>
                  </a:cubicBezTo>
                  <a:cubicBezTo>
                    <a:pt x="364" y="1130"/>
                    <a:pt x="246" y="940"/>
                    <a:pt x="159" y="734"/>
                  </a:cubicBezTo>
                  <a:cubicBezTo>
                    <a:pt x="70" y="522"/>
                    <a:pt x="17" y="298"/>
                    <a:pt x="1" y="68"/>
                  </a:cubicBezTo>
                  <a:cubicBezTo>
                    <a:pt x="0" y="50"/>
                    <a:pt x="6" y="33"/>
                    <a:pt x="18" y="20"/>
                  </a:cubicBezTo>
                  <a:cubicBezTo>
                    <a:pt x="30" y="7"/>
                    <a:pt x="47" y="0"/>
                    <a:pt x="64" y="0"/>
                  </a:cubicBezTo>
                  <a:cubicBezTo>
                    <a:pt x="1118" y="0"/>
                    <a:pt x="1118" y="0"/>
                    <a:pt x="1118" y="0"/>
                  </a:cubicBezTo>
                  <a:cubicBezTo>
                    <a:pt x="1149" y="0"/>
                    <a:pt x="1176" y="23"/>
                    <a:pt x="1181" y="55"/>
                  </a:cubicBezTo>
                  <a:cubicBezTo>
                    <a:pt x="1203" y="206"/>
                    <a:pt x="1263" y="351"/>
                    <a:pt x="1355" y="474"/>
                  </a:cubicBezTo>
                  <a:cubicBezTo>
                    <a:pt x="1373" y="499"/>
                    <a:pt x="1371" y="535"/>
                    <a:pt x="1349" y="557"/>
                  </a:cubicBezTo>
                  <a:cubicBezTo>
                    <a:pt x="604" y="1302"/>
                    <a:pt x="604" y="1302"/>
                    <a:pt x="604" y="1302"/>
                  </a:cubicBezTo>
                  <a:cubicBezTo>
                    <a:pt x="592" y="1314"/>
                    <a:pt x="576" y="1321"/>
                    <a:pt x="559" y="1321"/>
                  </a:cubicBezTo>
                  <a:close/>
                  <a:moveTo>
                    <a:pt x="64" y="24"/>
                  </a:moveTo>
                  <a:cubicBezTo>
                    <a:pt x="53" y="24"/>
                    <a:pt x="43" y="28"/>
                    <a:pt x="35" y="37"/>
                  </a:cubicBezTo>
                  <a:cubicBezTo>
                    <a:pt x="28" y="45"/>
                    <a:pt x="24" y="55"/>
                    <a:pt x="25" y="66"/>
                  </a:cubicBezTo>
                  <a:cubicBezTo>
                    <a:pt x="57" y="519"/>
                    <a:pt x="231" y="940"/>
                    <a:pt x="529" y="1283"/>
                  </a:cubicBezTo>
                  <a:cubicBezTo>
                    <a:pt x="536" y="1291"/>
                    <a:pt x="546" y="1296"/>
                    <a:pt x="557" y="1297"/>
                  </a:cubicBezTo>
                  <a:cubicBezTo>
                    <a:pt x="569" y="1297"/>
                    <a:pt x="579" y="1293"/>
                    <a:pt x="587" y="1285"/>
                  </a:cubicBezTo>
                  <a:cubicBezTo>
                    <a:pt x="1332" y="540"/>
                    <a:pt x="1332" y="540"/>
                    <a:pt x="1332" y="540"/>
                  </a:cubicBezTo>
                  <a:cubicBezTo>
                    <a:pt x="1345" y="527"/>
                    <a:pt x="1347" y="504"/>
                    <a:pt x="1335" y="489"/>
                  </a:cubicBezTo>
                  <a:cubicBezTo>
                    <a:pt x="1241" y="362"/>
                    <a:pt x="1180" y="213"/>
                    <a:pt x="1157" y="58"/>
                  </a:cubicBezTo>
                  <a:cubicBezTo>
                    <a:pt x="1154" y="39"/>
                    <a:pt x="1137" y="24"/>
                    <a:pt x="1118" y="24"/>
                  </a:cubicBezTo>
                  <a:lnTo>
                    <a:pt x="64" y="24"/>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87" name="图形"/>
            <p:cNvSpPr/>
            <p:nvPr/>
          </p:nvSpPr>
          <p:spPr bwMode="auto">
            <a:xfrm>
              <a:off x="7704" y="3073"/>
              <a:ext cx="1893" cy="1958"/>
            </a:xfrm>
            <a:custGeom>
              <a:avLst/>
              <a:gdLst>
                <a:gd name="T0" fmla="*/ 21 w 1303"/>
                <a:gd name="T1" fmla="*/ 585 h 1350"/>
                <a:gd name="T2" fmla="*/ 766 w 1303"/>
                <a:gd name="T3" fmla="*/ 1329 h 1350"/>
                <a:gd name="T4" fmla="*/ 833 w 1303"/>
                <a:gd name="T5" fmla="*/ 1334 h 1350"/>
                <a:gd name="T6" fmla="*/ 1258 w 1303"/>
                <a:gd name="T7" fmla="*/ 1158 h 1350"/>
                <a:gd name="T8" fmla="*/ 1303 w 1303"/>
                <a:gd name="T9" fmla="*/ 1107 h 1350"/>
                <a:gd name="T10" fmla="*/ 1303 w 1303"/>
                <a:gd name="T11" fmla="*/ 54 h 1350"/>
                <a:gd name="T12" fmla="*/ 1247 w 1303"/>
                <a:gd name="T13" fmla="*/ 2 h 1350"/>
                <a:gd name="T14" fmla="*/ 24 w 1303"/>
                <a:gd name="T15" fmla="*/ 509 h 1350"/>
                <a:gd name="T16" fmla="*/ 21 w 1303"/>
                <a:gd name="T17" fmla="*/ 58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1350">
                  <a:moveTo>
                    <a:pt x="21" y="585"/>
                  </a:moveTo>
                  <a:cubicBezTo>
                    <a:pt x="766" y="1329"/>
                    <a:pt x="766" y="1329"/>
                    <a:pt x="766" y="1329"/>
                  </a:cubicBezTo>
                  <a:cubicBezTo>
                    <a:pt x="784" y="1347"/>
                    <a:pt x="812" y="1350"/>
                    <a:pt x="833" y="1334"/>
                  </a:cubicBezTo>
                  <a:cubicBezTo>
                    <a:pt x="955" y="1243"/>
                    <a:pt x="1100" y="1181"/>
                    <a:pt x="1258" y="1158"/>
                  </a:cubicBezTo>
                  <a:cubicBezTo>
                    <a:pt x="1284" y="1154"/>
                    <a:pt x="1303" y="1133"/>
                    <a:pt x="1303" y="1107"/>
                  </a:cubicBezTo>
                  <a:cubicBezTo>
                    <a:pt x="1303" y="54"/>
                    <a:pt x="1303" y="54"/>
                    <a:pt x="1303" y="54"/>
                  </a:cubicBezTo>
                  <a:cubicBezTo>
                    <a:pt x="1303" y="24"/>
                    <a:pt x="1277" y="0"/>
                    <a:pt x="1247" y="2"/>
                  </a:cubicBezTo>
                  <a:cubicBezTo>
                    <a:pt x="781" y="35"/>
                    <a:pt x="356" y="220"/>
                    <a:pt x="24" y="509"/>
                  </a:cubicBezTo>
                  <a:cubicBezTo>
                    <a:pt x="1" y="529"/>
                    <a:pt x="0" y="564"/>
                    <a:pt x="21" y="585"/>
                  </a:cubicBezTo>
                  <a:close/>
                </a:path>
              </a:pathLst>
            </a:custGeom>
            <a:gradFill>
              <a:gsLst>
                <a:gs pos="0">
                  <a:schemeClr val="accent2"/>
                </a:gs>
                <a:gs pos="100000">
                  <a:schemeClr val="accent2">
                    <a:lumMod val="60000"/>
                    <a:lumOff val="40000"/>
                  </a:schemeClr>
                </a:gs>
              </a:gsLst>
              <a:lin ang="5400000" scaled="0"/>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88" name="图形"/>
            <p:cNvSpPr>
              <a:spLocks noEditPoints="1"/>
            </p:cNvSpPr>
            <p:nvPr/>
          </p:nvSpPr>
          <p:spPr bwMode="auto">
            <a:xfrm>
              <a:off x="7694" y="3057"/>
              <a:ext cx="1920" cy="1983"/>
            </a:xfrm>
            <a:custGeom>
              <a:avLst/>
              <a:gdLst>
                <a:gd name="T0" fmla="*/ 809 w 1322"/>
                <a:gd name="T1" fmla="*/ 1367 h 1367"/>
                <a:gd name="T2" fmla="*/ 764 w 1322"/>
                <a:gd name="T3" fmla="*/ 1349 h 1367"/>
                <a:gd name="T4" fmla="*/ 20 w 1322"/>
                <a:gd name="T5" fmla="*/ 604 h 1367"/>
                <a:gd name="T6" fmla="*/ 1 w 1322"/>
                <a:gd name="T7" fmla="*/ 557 h 1367"/>
                <a:gd name="T8" fmla="*/ 23 w 1322"/>
                <a:gd name="T9" fmla="*/ 511 h 1367"/>
                <a:gd name="T10" fmla="*/ 588 w 1322"/>
                <a:gd name="T11" fmla="*/ 160 h 1367"/>
                <a:gd name="T12" fmla="*/ 1254 w 1322"/>
                <a:gd name="T13" fmla="*/ 1 h 1367"/>
                <a:gd name="T14" fmla="*/ 1301 w 1322"/>
                <a:gd name="T15" fmla="*/ 18 h 1367"/>
                <a:gd name="T16" fmla="*/ 1322 w 1322"/>
                <a:gd name="T17" fmla="*/ 65 h 1367"/>
                <a:gd name="T18" fmla="*/ 1322 w 1322"/>
                <a:gd name="T19" fmla="*/ 1118 h 1367"/>
                <a:gd name="T20" fmla="*/ 1267 w 1322"/>
                <a:gd name="T21" fmla="*/ 1181 h 1367"/>
                <a:gd name="T22" fmla="*/ 847 w 1322"/>
                <a:gd name="T23" fmla="*/ 1355 h 1367"/>
                <a:gd name="T24" fmla="*/ 809 w 1322"/>
                <a:gd name="T25" fmla="*/ 1367 h 1367"/>
                <a:gd name="T26" fmla="*/ 1258 w 1322"/>
                <a:gd name="T27" fmla="*/ 25 h 1367"/>
                <a:gd name="T28" fmla="*/ 1255 w 1322"/>
                <a:gd name="T29" fmla="*/ 25 h 1367"/>
                <a:gd name="T30" fmla="*/ 38 w 1322"/>
                <a:gd name="T31" fmla="*/ 529 h 1367"/>
                <a:gd name="T32" fmla="*/ 25 w 1322"/>
                <a:gd name="T33" fmla="*/ 558 h 1367"/>
                <a:gd name="T34" fmla="*/ 36 w 1322"/>
                <a:gd name="T35" fmla="*/ 587 h 1367"/>
                <a:gd name="T36" fmla="*/ 36 w 1322"/>
                <a:gd name="T37" fmla="*/ 587 h 1367"/>
                <a:gd name="T38" fmla="*/ 781 w 1322"/>
                <a:gd name="T39" fmla="*/ 1332 h 1367"/>
                <a:gd name="T40" fmla="*/ 833 w 1322"/>
                <a:gd name="T41" fmla="*/ 1336 h 1367"/>
                <a:gd name="T42" fmla="*/ 1263 w 1322"/>
                <a:gd name="T43" fmla="*/ 1157 h 1367"/>
                <a:gd name="T44" fmla="*/ 1298 w 1322"/>
                <a:gd name="T45" fmla="*/ 1118 h 1367"/>
                <a:gd name="T46" fmla="*/ 1298 w 1322"/>
                <a:gd name="T47" fmla="*/ 65 h 1367"/>
                <a:gd name="T48" fmla="*/ 1285 w 1322"/>
                <a:gd name="T49" fmla="*/ 36 h 1367"/>
                <a:gd name="T50" fmla="*/ 1258 w 1322"/>
                <a:gd name="T51" fmla="*/ 25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2" h="1367">
                  <a:moveTo>
                    <a:pt x="809" y="1367"/>
                  </a:moveTo>
                  <a:cubicBezTo>
                    <a:pt x="793" y="1367"/>
                    <a:pt x="776" y="1361"/>
                    <a:pt x="764" y="1349"/>
                  </a:cubicBezTo>
                  <a:cubicBezTo>
                    <a:pt x="20" y="604"/>
                    <a:pt x="20" y="604"/>
                    <a:pt x="20" y="604"/>
                  </a:cubicBezTo>
                  <a:cubicBezTo>
                    <a:pt x="7" y="592"/>
                    <a:pt x="0" y="574"/>
                    <a:pt x="1" y="557"/>
                  </a:cubicBezTo>
                  <a:cubicBezTo>
                    <a:pt x="1" y="539"/>
                    <a:pt x="9" y="523"/>
                    <a:pt x="23" y="511"/>
                  </a:cubicBezTo>
                  <a:cubicBezTo>
                    <a:pt x="192" y="364"/>
                    <a:pt x="382" y="246"/>
                    <a:pt x="588" y="160"/>
                  </a:cubicBezTo>
                  <a:cubicBezTo>
                    <a:pt x="799" y="71"/>
                    <a:pt x="1023" y="17"/>
                    <a:pt x="1254" y="1"/>
                  </a:cubicBezTo>
                  <a:cubicBezTo>
                    <a:pt x="1271" y="0"/>
                    <a:pt x="1288" y="6"/>
                    <a:pt x="1301" y="18"/>
                  </a:cubicBezTo>
                  <a:cubicBezTo>
                    <a:pt x="1314" y="30"/>
                    <a:pt x="1322" y="47"/>
                    <a:pt x="1322" y="65"/>
                  </a:cubicBezTo>
                  <a:cubicBezTo>
                    <a:pt x="1322" y="1118"/>
                    <a:pt x="1322" y="1118"/>
                    <a:pt x="1322" y="1118"/>
                  </a:cubicBezTo>
                  <a:cubicBezTo>
                    <a:pt x="1322" y="1149"/>
                    <a:pt x="1298" y="1176"/>
                    <a:pt x="1267" y="1181"/>
                  </a:cubicBezTo>
                  <a:cubicBezTo>
                    <a:pt x="1115" y="1203"/>
                    <a:pt x="970" y="1263"/>
                    <a:pt x="847" y="1355"/>
                  </a:cubicBezTo>
                  <a:cubicBezTo>
                    <a:pt x="836" y="1363"/>
                    <a:pt x="823" y="1367"/>
                    <a:pt x="809" y="1367"/>
                  </a:cubicBezTo>
                  <a:close/>
                  <a:moveTo>
                    <a:pt x="1258" y="25"/>
                  </a:moveTo>
                  <a:cubicBezTo>
                    <a:pt x="1257" y="25"/>
                    <a:pt x="1256" y="25"/>
                    <a:pt x="1255" y="25"/>
                  </a:cubicBezTo>
                  <a:cubicBezTo>
                    <a:pt x="803" y="57"/>
                    <a:pt x="382" y="231"/>
                    <a:pt x="38" y="529"/>
                  </a:cubicBezTo>
                  <a:cubicBezTo>
                    <a:pt x="30" y="536"/>
                    <a:pt x="25" y="547"/>
                    <a:pt x="25" y="558"/>
                  </a:cubicBezTo>
                  <a:cubicBezTo>
                    <a:pt x="24" y="569"/>
                    <a:pt x="29" y="579"/>
                    <a:pt x="36" y="587"/>
                  </a:cubicBezTo>
                  <a:cubicBezTo>
                    <a:pt x="36" y="587"/>
                    <a:pt x="36" y="587"/>
                    <a:pt x="36" y="587"/>
                  </a:cubicBezTo>
                  <a:cubicBezTo>
                    <a:pt x="781" y="1332"/>
                    <a:pt x="781" y="1332"/>
                    <a:pt x="781" y="1332"/>
                  </a:cubicBezTo>
                  <a:cubicBezTo>
                    <a:pt x="795" y="1346"/>
                    <a:pt x="817" y="1347"/>
                    <a:pt x="833" y="1336"/>
                  </a:cubicBezTo>
                  <a:cubicBezTo>
                    <a:pt x="959" y="1242"/>
                    <a:pt x="1108" y="1180"/>
                    <a:pt x="1263" y="1157"/>
                  </a:cubicBezTo>
                  <a:cubicBezTo>
                    <a:pt x="1283" y="1154"/>
                    <a:pt x="1298" y="1137"/>
                    <a:pt x="1298" y="1118"/>
                  </a:cubicBezTo>
                  <a:cubicBezTo>
                    <a:pt x="1298" y="65"/>
                    <a:pt x="1298" y="65"/>
                    <a:pt x="1298" y="65"/>
                  </a:cubicBezTo>
                  <a:cubicBezTo>
                    <a:pt x="1298" y="54"/>
                    <a:pt x="1293" y="43"/>
                    <a:pt x="1285" y="36"/>
                  </a:cubicBezTo>
                  <a:cubicBezTo>
                    <a:pt x="1277" y="29"/>
                    <a:pt x="1268" y="25"/>
                    <a:pt x="1258" y="25"/>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89" name="图形"/>
            <p:cNvSpPr/>
            <p:nvPr/>
          </p:nvSpPr>
          <p:spPr>
            <a:xfrm>
              <a:off x="5903" y="5679"/>
              <a:ext cx="253" cy="253"/>
            </a:xfrm>
            <a:prstGeom prst="donut">
              <a:avLst/>
            </a:prstGeom>
            <a:gradFill>
              <a:gsLst>
                <a:gs pos="0">
                  <a:schemeClr val="accent1"/>
                </a:gs>
                <a:gs pos="100000">
                  <a:schemeClr val="accent1">
                    <a:lumMod val="60000"/>
                    <a:lumOff val="40000"/>
                  </a:scheme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90" name="图形"/>
            <p:cNvSpPr/>
            <p:nvPr/>
          </p:nvSpPr>
          <p:spPr>
            <a:xfrm>
              <a:off x="13242" y="5664"/>
              <a:ext cx="253" cy="253"/>
            </a:xfrm>
            <a:prstGeom prst="donut">
              <a:avLst/>
            </a:prstGeom>
            <a:gradFill>
              <a:gsLst>
                <a:gs pos="0">
                  <a:schemeClr val="accent2"/>
                </a:gs>
                <a:gs pos="100000">
                  <a:schemeClr val="accent2">
                    <a:lumMod val="60000"/>
                    <a:lumOff val="40000"/>
                  </a:schemeClr>
                </a:gs>
              </a:gsLst>
              <a:lin ang="2700000" scaled="0"/>
            </a:gra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91" name="图形"/>
            <p:cNvSpPr/>
            <p:nvPr/>
          </p:nvSpPr>
          <p:spPr>
            <a:xfrm>
              <a:off x="6338" y="3519"/>
              <a:ext cx="253" cy="253"/>
            </a:xfrm>
            <a:prstGeom prst="donut">
              <a:avLst/>
            </a:prstGeom>
            <a:gradFill>
              <a:gsLst>
                <a:gs pos="0">
                  <a:schemeClr val="accent2"/>
                </a:gs>
                <a:gs pos="100000">
                  <a:schemeClr val="accent2">
                    <a:lumMod val="60000"/>
                    <a:lumOff val="40000"/>
                  </a:scheme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92" name="图形"/>
            <p:cNvSpPr/>
            <p:nvPr/>
          </p:nvSpPr>
          <p:spPr>
            <a:xfrm>
              <a:off x="6331" y="7838"/>
              <a:ext cx="253" cy="253"/>
            </a:xfrm>
            <a:prstGeom prst="donut">
              <a:avLst/>
            </a:prstGeom>
            <a:gradFill>
              <a:gsLst>
                <a:gs pos="0">
                  <a:schemeClr val="accent2"/>
                </a:gs>
                <a:gs pos="100000">
                  <a:schemeClr val="accent2">
                    <a:lumMod val="60000"/>
                    <a:lumOff val="40000"/>
                  </a:scheme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93" name="图形"/>
            <p:cNvSpPr/>
            <p:nvPr/>
          </p:nvSpPr>
          <p:spPr>
            <a:xfrm>
              <a:off x="12793" y="3504"/>
              <a:ext cx="253" cy="253"/>
            </a:xfrm>
            <a:prstGeom prst="donut">
              <a:avLst/>
            </a:prstGeom>
            <a:gradFill>
              <a:gsLst>
                <a:gs pos="0">
                  <a:schemeClr val="accent1"/>
                </a:gs>
                <a:gs pos="100000">
                  <a:schemeClr val="accent1">
                    <a:lumMod val="60000"/>
                    <a:lumOff val="40000"/>
                  </a:schemeClr>
                </a:gs>
              </a:gsLst>
              <a:lin ang="2700000" scaled="0"/>
            </a:gra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94" name="图形"/>
            <p:cNvSpPr/>
            <p:nvPr/>
          </p:nvSpPr>
          <p:spPr>
            <a:xfrm>
              <a:off x="12799" y="7823"/>
              <a:ext cx="253" cy="253"/>
            </a:xfrm>
            <a:prstGeom prst="donut">
              <a:avLst/>
            </a:prstGeom>
            <a:gradFill>
              <a:gsLst>
                <a:gs pos="0">
                  <a:schemeClr val="accent1"/>
                </a:gs>
                <a:gs pos="100000">
                  <a:schemeClr val="accent1">
                    <a:lumMod val="60000"/>
                    <a:lumOff val="40000"/>
                  </a:schemeClr>
                </a:gs>
              </a:gsLst>
              <a:lin ang="2700000" scaled="0"/>
            </a:gra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思源黑体 CN Normal" panose="020B0400000000000000" charset="-122"/>
                <a:cs typeface="思源黑体 CN Normal" panose="020B0400000000000000" charset="-122"/>
                <a:sym typeface="思源黑体 CN Normal" panose="020B0400000000000000" charset="-122"/>
              </a:endParaRPr>
            </a:p>
          </p:txBody>
        </p:sp>
        <p:sp>
          <p:nvSpPr>
            <p:cNvPr id="95" name="图形"/>
            <p:cNvSpPr>
              <a:spLocks noChangeAspect="1" noEditPoints="1"/>
            </p:cNvSpPr>
            <p:nvPr/>
          </p:nvSpPr>
          <p:spPr bwMode="auto">
            <a:xfrm>
              <a:off x="7213" y="6750"/>
              <a:ext cx="705" cy="630"/>
            </a:xfrm>
            <a:custGeom>
              <a:avLst/>
              <a:gdLst>
                <a:gd name="T0" fmla="*/ 87 w 185"/>
                <a:gd name="T1" fmla="*/ 164 h 166"/>
                <a:gd name="T2" fmla="*/ 17 w 185"/>
                <a:gd name="T3" fmla="*/ 94 h 166"/>
                <a:gd name="T4" fmla="*/ 2 w 185"/>
                <a:gd name="T5" fmla="*/ 68 h 166"/>
                <a:gd name="T6" fmla="*/ 3 w 185"/>
                <a:gd name="T7" fmla="*/ 40 h 166"/>
                <a:gd name="T8" fmla="*/ 17 w 185"/>
                <a:gd name="T9" fmla="*/ 17 h 166"/>
                <a:gd name="T10" fmla="*/ 40 w 185"/>
                <a:gd name="T11" fmla="*/ 4 h 166"/>
                <a:gd name="T12" fmla="*/ 69 w 185"/>
                <a:gd name="T13" fmla="*/ 3 h 166"/>
                <a:gd name="T14" fmla="*/ 92 w 185"/>
                <a:gd name="T15" fmla="*/ 15 h 166"/>
                <a:gd name="T16" fmla="*/ 115 w 185"/>
                <a:gd name="T17" fmla="*/ 3 h 166"/>
                <a:gd name="T18" fmla="*/ 144 w 185"/>
                <a:gd name="T19" fmla="*/ 4 h 166"/>
                <a:gd name="T20" fmla="*/ 167 w 185"/>
                <a:gd name="T21" fmla="*/ 18 h 166"/>
                <a:gd name="T22" fmla="*/ 181 w 185"/>
                <a:gd name="T23" fmla="*/ 40 h 166"/>
                <a:gd name="T24" fmla="*/ 181 w 185"/>
                <a:gd name="T25" fmla="*/ 40 h 166"/>
                <a:gd name="T26" fmla="*/ 182 w 185"/>
                <a:gd name="T27" fmla="*/ 68 h 166"/>
                <a:gd name="T28" fmla="*/ 167 w 185"/>
                <a:gd name="T29" fmla="*/ 94 h 166"/>
                <a:gd name="T30" fmla="*/ 167 w 185"/>
                <a:gd name="T31" fmla="*/ 94 h 166"/>
                <a:gd name="T32" fmla="*/ 97 w 185"/>
                <a:gd name="T33" fmla="*/ 164 h 166"/>
                <a:gd name="T34" fmla="*/ 87 w 185"/>
                <a:gd name="T35" fmla="*/ 164 h 166"/>
                <a:gd name="T36" fmla="*/ 87 w 185"/>
                <a:gd name="T37" fmla="*/ 164 h 166"/>
                <a:gd name="T38" fmla="*/ 101 w 185"/>
                <a:gd name="T39" fmla="*/ 26 h 166"/>
                <a:gd name="T40" fmla="*/ 101 w 185"/>
                <a:gd name="T41" fmla="*/ 26 h 166"/>
                <a:gd name="T42" fmla="*/ 100 w 185"/>
                <a:gd name="T43" fmla="*/ 26 h 166"/>
                <a:gd name="T44" fmla="*/ 78 w 185"/>
                <a:gd name="T45" fmla="*/ 49 h 166"/>
                <a:gd name="T46" fmla="*/ 72 w 185"/>
                <a:gd name="T47" fmla="*/ 49 h 166"/>
                <a:gd name="T48" fmla="*/ 72 w 185"/>
                <a:gd name="T49" fmla="*/ 43 h 166"/>
                <a:gd name="T50" fmla="*/ 86 w 185"/>
                <a:gd name="T51" fmla="*/ 29 h 166"/>
                <a:gd name="T52" fmla="*/ 86 w 185"/>
                <a:gd name="T53" fmla="*/ 28 h 166"/>
                <a:gd name="T54" fmla="*/ 66 w 185"/>
                <a:gd name="T55" fmla="*/ 16 h 166"/>
                <a:gd name="T56" fmla="*/ 44 w 185"/>
                <a:gd name="T57" fmla="*/ 17 h 166"/>
                <a:gd name="T58" fmla="*/ 27 w 185"/>
                <a:gd name="T59" fmla="*/ 28 h 166"/>
                <a:gd name="T60" fmla="*/ 16 w 185"/>
                <a:gd name="T61" fmla="*/ 44 h 166"/>
                <a:gd name="T62" fmla="*/ 16 w 185"/>
                <a:gd name="T63" fmla="*/ 65 h 166"/>
                <a:gd name="T64" fmla="*/ 27 w 185"/>
                <a:gd name="T65" fmla="*/ 84 h 166"/>
                <a:gd name="T66" fmla="*/ 92 w 185"/>
                <a:gd name="T67" fmla="*/ 149 h 166"/>
                <a:gd name="T68" fmla="*/ 157 w 185"/>
                <a:gd name="T69" fmla="*/ 84 h 166"/>
                <a:gd name="T70" fmla="*/ 157 w 185"/>
                <a:gd name="T71" fmla="*/ 84 h 166"/>
                <a:gd name="T72" fmla="*/ 169 w 185"/>
                <a:gd name="T73" fmla="*/ 65 h 166"/>
                <a:gd name="T74" fmla="*/ 168 w 185"/>
                <a:gd name="T75" fmla="*/ 44 h 166"/>
                <a:gd name="T76" fmla="*/ 168 w 185"/>
                <a:gd name="T77" fmla="*/ 44 h 166"/>
                <a:gd name="T78" fmla="*/ 157 w 185"/>
                <a:gd name="T79" fmla="*/ 28 h 166"/>
                <a:gd name="T80" fmla="*/ 140 w 185"/>
                <a:gd name="T81" fmla="*/ 17 h 166"/>
                <a:gd name="T82" fmla="*/ 119 w 185"/>
                <a:gd name="T83" fmla="*/ 16 h 166"/>
                <a:gd name="T84" fmla="*/ 101 w 185"/>
                <a:gd name="T85" fmla="*/ 2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66">
                  <a:moveTo>
                    <a:pt x="87" y="164"/>
                  </a:moveTo>
                  <a:cubicBezTo>
                    <a:pt x="17" y="94"/>
                    <a:pt x="17" y="94"/>
                    <a:pt x="17" y="94"/>
                  </a:cubicBezTo>
                  <a:cubicBezTo>
                    <a:pt x="10" y="86"/>
                    <a:pt x="5" y="78"/>
                    <a:pt x="2" y="68"/>
                  </a:cubicBezTo>
                  <a:cubicBezTo>
                    <a:pt x="0" y="59"/>
                    <a:pt x="0" y="50"/>
                    <a:pt x="3" y="40"/>
                  </a:cubicBezTo>
                  <a:cubicBezTo>
                    <a:pt x="6" y="31"/>
                    <a:pt x="11" y="24"/>
                    <a:pt x="17" y="17"/>
                  </a:cubicBezTo>
                  <a:cubicBezTo>
                    <a:pt x="24" y="11"/>
                    <a:pt x="31" y="6"/>
                    <a:pt x="40" y="4"/>
                  </a:cubicBezTo>
                  <a:cubicBezTo>
                    <a:pt x="50" y="0"/>
                    <a:pt x="60" y="0"/>
                    <a:pt x="69" y="3"/>
                  </a:cubicBezTo>
                  <a:cubicBezTo>
                    <a:pt x="78" y="5"/>
                    <a:pt x="85" y="9"/>
                    <a:pt x="92" y="15"/>
                  </a:cubicBezTo>
                  <a:cubicBezTo>
                    <a:pt x="99" y="9"/>
                    <a:pt x="107" y="5"/>
                    <a:pt x="115" y="3"/>
                  </a:cubicBezTo>
                  <a:cubicBezTo>
                    <a:pt x="124" y="0"/>
                    <a:pt x="134" y="1"/>
                    <a:pt x="144" y="4"/>
                  </a:cubicBezTo>
                  <a:cubicBezTo>
                    <a:pt x="153" y="6"/>
                    <a:pt x="161" y="11"/>
                    <a:pt x="167" y="18"/>
                  </a:cubicBezTo>
                  <a:cubicBezTo>
                    <a:pt x="173" y="24"/>
                    <a:pt x="178" y="31"/>
                    <a:pt x="181" y="40"/>
                  </a:cubicBezTo>
                  <a:cubicBezTo>
                    <a:pt x="181" y="40"/>
                    <a:pt x="181" y="40"/>
                    <a:pt x="181" y="40"/>
                  </a:cubicBezTo>
                  <a:cubicBezTo>
                    <a:pt x="184" y="50"/>
                    <a:pt x="185" y="59"/>
                    <a:pt x="182" y="68"/>
                  </a:cubicBezTo>
                  <a:cubicBezTo>
                    <a:pt x="180" y="78"/>
                    <a:pt x="174" y="86"/>
                    <a:pt x="167" y="94"/>
                  </a:cubicBezTo>
                  <a:cubicBezTo>
                    <a:pt x="167" y="94"/>
                    <a:pt x="167" y="94"/>
                    <a:pt x="167" y="94"/>
                  </a:cubicBezTo>
                  <a:cubicBezTo>
                    <a:pt x="97" y="164"/>
                    <a:pt x="97" y="164"/>
                    <a:pt x="97" y="164"/>
                  </a:cubicBezTo>
                  <a:cubicBezTo>
                    <a:pt x="94" y="166"/>
                    <a:pt x="90" y="166"/>
                    <a:pt x="87" y="164"/>
                  </a:cubicBezTo>
                  <a:cubicBezTo>
                    <a:pt x="87" y="164"/>
                    <a:pt x="87" y="164"/>
                    <a:pt x="87" y="164"/>
                  </a:cubicBezTo>
                  <a:close/>
                  <a:moveTo>
                    <a:pt x="101" y="26"/>
                  </a:moveTo>
                  <a:cubicBezTo>
                    <a:pt x="101" y="26"/>
                    <a:pt x="101" y="26"/>
                    <a:pt x="101" y="26"/>
                  </a:cubicBezTo>
                  <a:cubicBezTo>
                    <a:pt x="100" y="26"/>
                    <a:pt x="100" y="26"/>
                    <a:pt x="100" y="26"/>
                  </a:cubicBezTo>
                  <a:cubicBezTo>
                    <a:pt x="78" y="49"/>
                    <a:pt x="78" y="49"/>
                    <a:pt x="78" y="49"/>
                  </a:cubicBezTo>
                  <a:cubicBezTo>
                    <a:pt x="76" y="50"/>
                    <a:pt x="74" y="50"/>
                    <a:pt x="72" y="49"/>
                  </a:cubicBezTo>
                  <a:cubicBezTo>
                    <a:pt x="70" y="47"/>
                    <a:pt x="70" y="45"/>
                    <a:pt x="72" y="43"/>
                  </a:cubicBezTo>
                  <a:cubicBezTo>
                    <a:pt x="86" y="29"/>
                    <a:pt x="86" y="29"/>
                    <a:pt x="86" y="29"/>
                  </a:cubicBezTo>
                  <a:cubicBezTo>
                    <a:pt x="86" y="28"/>
                    <a:pt x="86" y="28"/>
                    <a:pt x="86" y="28"/>
                  </a:cubicBezTo>
                  <a:cubicBezTo>
                    <a:pt x="80" y="23"/>
                    <a:pt x="73" y="18"/>
                    <a:pt x="66" y="16"/>
                  </a:cubicBezTo>
                  <a:cubicBezTo>
                    <a:pt x="59" y="15"/>
                    <a:pt x="52" y="15"/>
                    <a:pt x="44" y="17"/>
                  </a:cubicBezTo>
                  <a:cubicBezTo>
                    <a:pt x="38" y="19"/>
                    <a:pt x="32" y="23"/>
                    <a:pt x="27" y="28"/>
                  </a:cubicBezTo>
                  <a:cubicBezTo>
                    <a:pt x="22" y="32"/>
                    <a:pt x="19" y="38"/>
                    <a:pt x="16" y="44"/>
                  </a:cubicBezTo>
                  <a:cubicBezTo>
                    <a:pt x="14" y="51"/>
                    <a:pt x="14" y="58"/>
                    <a:pt x="16" y="65"/>
                  </a:cubicBezTo>
                  <a:cubicBezTo>
                    <a:pt x="18" y="72"/>
                    <a:pt x="22" y="78"/>
                    <a:pt x="27" y="84"/>
                  </a:cubicBezTo>
                  <a:cubicBezTo>
                    <a:pt x="92" y="149"/>
                    <a:pt x="92" y="149"/>
                    <a:pt x="92" y="149"/>
                  </a:cubicBezTo>
                  <a:cubicBezTo>
                    <a:pt x="157" y="84"/>
                    <a:pt x="157" y="84"/>
                    <a:pt x="157" y="84"/>
                  </a:cubicBezTo>
                  <a:cubicBezTo>
                    <a:pt x="157" y="84"/>
                    <a:pt x="157" y="84"/>
                    <a:pt x="157" y="84"/>
                  </a:cubicBezTo>
                  <a:cubicBezTo>
                    <a:pt x="163" y="78"/>
                    <a:pt x="167" y="72"/>
                    <a:pt x="169" y="65"/>
                  </a:cubicBezTo>
                  <a:cubicBezTo>
                    <a:pt x="170" y="58"/>
                    <a:pt x="170" y="51"/>
                    <a:pt x="168" y="44"/>
                  </a:cubicBezTo>
                  <a:cubicBezTo>
                    <a:pt x="168" y="44"/>
                    <a:pt x="168" y="44"/>
                    <a:pt x="168" y="44"/>
                  </a:cubicBezTo>
                  <a:cubicBezTo>
                    <a:pt x="166" y="38"/>
                    <a:pt x="162" y="32"/>
                    <a:pt x="157" y="28"/>
                  </a:cubicBezTo>
                  <a:cubicBezTo>
                    <a:pt x="152" y="23"/>
                    <a:pt x="146" y="19"/>
                    <a:pt x="140" y="17"/>
                  </a:cubicBezTo>
                  <a:cubicBezTo>
                    <a:pt x="133" y="15"/>
                    <a:pt x="125" y="15"/>
                    <a:pt x="119" y="16"/>
                  </a:cubicBezTo>
                  <a:cubicBezTo>
                    <a:pt x="112" y="18"/>
                    <a:pt x="106" y="22"/>
                    <a:pt x="101" y="26"/>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96" name="图形"/>
            <p:cNvSpPr>
              <a:spLocks noChangeAspect="1" noEditPoints="1"/>
            </p:cNvSpPr>
            <p:nvPr/>
          </p:nvSpPr>
          <p:spPr bwMode="auto">
            <a:xfrm>
              <a:off x="7276" y="4952"/>
              <a:ext cx="699" cy="696"/>
            </a:xfrm>
            <a:custGeom>
              <a:avLst/>
              <a:gdLst>
                <a:gd name="T0" fmla="*/ 7 w 184"/>
                <a:gd name="T1" fmla="*/ 0 h 183"/>
                <a:gd name="T2" fmla="*/ 7 w 184"/>
                <a:gd name="T3" fmla="*/ 0 h 183"/>
                <a:gd name="T4" fmla="*/ 177 w 184"/>
                <a:gd name="T5" fmla="*/ 0 h 183"/>
                <a:gd name="T6" fmla="*/ 184 w 184"/>
                <a:gd name="T7" fmla="*/ 7 h 183"/>
                <a:gd name="T8" fmla="*/ 184 w 184"/>
                <a:gd name="T9" fmla="*/ 7 h 183"/>
                <a:gd name="T10" fmla="*/ 184 w 184"/>
                <a:gd name="T11" fmla="*/ 46 h 183"/>
                <a:gd name="T12" fmla="*/ 177 w 184"/>
                <a:gd name="T13" fmla="*/ 53 h 183"/>
                <a:gd name="T14" fmla="*/ 176 w 184"/>
                <a:gd name="T15" fmla="*/ 53 h 183"/>
                <a:gd name="T16" fmla="*/ 7 w 184"/>
                <a:gd name="T17" fmla="*/ 53 h 183"/>
                <a:gd name="T18" fmla="*/ 0 w 184"/>
                <a:gd name="T19" fmla="*/ 46 h 183"/>
                <a:gd name="T20" fmla="*/ 0 w 184"/>
                <a:gd name="T21" fmla="*/ 46 h 183"/>
                <a:gd name="T22" fmla="*/ 0 w 184"/>
                <a:gd name="T23" fmla="*/ 7 h 183"/>
                <a:gd name="T24" fmla="*/ 7 w 184"/>
                <a:gd name="T25" fmla="*/ 0 h 183"/>
                <a:gd name="T26" fmla="*/ 170 w 184"/>
                <a:gd name="T27" fmla="*/ 14 h 183"/>
                <a:gd name="T28" fmla="*/ 170 w 184"/>
                <a:gd name="T29" fmla="*/ 14 h 183"/>
                <a:gd name="T30" fmla="*/ 14 w 184"/>
                <a:gd name="T31" fmla="*/ 14 h 183"/>
                <a:gd name="T32" fmla="*/ 14 w 184"/>
                <a:gd name="T33" fmla="*/ 39 h 183"/>
                <a:gd name="T34" fmla="*/ 170 w 184"/>
                <a:gd name="T35" fmla="*/ 39 h 183"/>
                <a:gd name="T36" fmla="*/ 170 w 184"/>
                <a:gd name="T37" fmla="*/ 14 h 183"/>
                <a:gd name="T38" fmla="*/ 7 w 184"/>
                <a:gd name="T39" fmla="*/ 65 h 183"/>
                <a:gd name="T40" fmla="*/ 7 w 184"/>
                <a:gd name="T41" fmla="*/ 65 h 183"/>
                <a:gd name="T42" fmla="*/ 7 w 184"/>
                <a:gd name="T43" fmla="*/ 65 h 183"/>
                <a:gd name="T44" fmla="*/ 109 w 184"/>
                <a:gd name="T45" fmla="*/ 65 h 183"/>
                <a:gd name="T46" fmla="*/ 116 w 184"/>
                <a:gd name="T47" fmla="*/ 72 h 183"/>
                <a:gd name="T48" fmla="*/ 116 w 184"/>
                <a:gd name="T49" fmla="*/ 72 h 183"/>
                <a:gd name="T50" fmla="*/ 116 w 184"/>
                <a:gd name="T51" fmla="*/ 111 h 183"/>
                <a:gd name="T52" fmla="*/ 109 w 184"/>
                <a:gd name="T53" fmla="*/ 118 h 183"/>
                <a:gd name="T54" fmla="*/ 109 w 184"/>
                <a:gd name="T55" fmla="*/ 118 h 183"/>
                <a:gd name="T56" fmla="*/ 7 w 184"/>
                <a:gd name="T57" fmla="*/ 118 h 183"/>
                <a:gd name="T58" fmla="*/ 0 w 184"/>
                <a:gd name="T59" fmla="*/ 111 h 183"/>
                <a:gd name="T60" fmla="*/ 0 w 184"/>
                <a:gd name="T61" fmla="*/ 111 h 183"/>
                <a:gd name="T62" fmla="*/ 0 w 184"/>
                <a:gd name="T63" fmla="*/ 72 h 183"/>
                <a:gd name="T64" fmla="*/ 7 w 184"/>
                <a:gd name="T65" fmla="*/ 65 h 183"/>
                <a:gd name="T66" fmla="*/ 102 w 184"/>
                <a:gd name="T67" fmla="*/ 79 h 183"/>
                <a:gd name="T68" fmla="*/ 102 w 184"/>
                <a:gd name="T69" fmla="*/ 79 h 183"/>
                <a:gd name="T70" fmla="*/ 14 w 184"/>
                <a:gd name="T71" fmla="*/ 79 h 183"/>
                <a:gd name="T72" fmla="*/ 14 w 184"/>
                <a:gd name="T73" fmla="*/ 104 h 183"/>
                <a:gd name="T74" fmla="*/ 102 w 184"/>
                <a:gd name="T75" fmla="*/ 104 h 183"/>
                <a:gd name="T76" fmla="*/ 102 w 184"/>
                <a:gd name="T77" fmla="*/ 79 h 183"/>
                <a:gd name="T78" fmla="*/ 7 w 184"/>
                <a:gd name="T79" fmla="*/ 129 h 183"/>
                <a:gd name="T80" fmla="*/ 7 w 184"/>
                <a:gd name="T81" fmla="*/ 129 h 183"/>
                <a:gd name="T82" fmla="*/ 7 w 184"/>
                <a:gd name="T83" fmla="*/ 129 h 183"/>
                <a:gd name="T84" fmla="*/ 42 w 184"/>
                <a:gd name="T85" fmla="*/ 129 h 183"/>
                <a:gd name="T86" fmla="*/ 49 w 184"/>
                <a:gd name="T87" fmla="*/ 136 h 183"/>
                <a:gd name="T88" fmla="*/ 49 w 184"/>
                <a:gd name="T89" fmla="*/ 137 h 183"/>
                <a:gd name="T90" fmla="*/ 49 w 184"/>
                <a:gd name="T91" fmla="*/ 176 h 183"/>
                <a:gd name="T92" fmla="*/ 42 w 184"/>
                <a:gd name="T93" fmla="*/ 183 h 183"/>
                <a:gd name="T94" fmla="*/ 42 w 184"/>
                <a:gd name="T95" fmla="*/ 183 h 183"/>
                <a:gd name="T96" fmla="*/ 7 w 184"/>
                <a:gd name="T97" fmla="*/ 183 h 183"/>
                <a:gd name="T98" fmla="*/ 0 w 184"/>
                <a:gd name="T99" fmla="*/ 176 h 183"/>
                <a:gd name="T100" fmla="*/ 0 w 184"/>
                <a:gd name="T101" fmla="*/ 176 h 183"/>
                <a:gd name="T102" fmla="*/ 0 w 184"/>
                <a:gd name="T103" fmla="*/ 136 h 183"/>
                <a:gd name="T104" fmla="*/ 7 w 184"/>
                <a:gd name="T105" fmla="*/ 129 h 183"/>
                <a:gd name="T106" fmla="*/ 35 w 184"/>
                <a:gd name="T107" fmla="*/ 143 h 183"/>
                <a:gd name="T108" fmla="*/ 35 w 184"/>
                <a:gd name="T109" fmla="*/ 143 h 183"/>
                <a:gd name="T110" fmla="*/ 14 w 184"/>
                <a:gd name="T111" fmla="*/ 143 h 183"/>
                <a:gd name="T112" fmla="*/ 14 w 184"/>
                <a:gd name="T113" fmla="*/ 169 h 183"/>
                <a:gd name="T114" fmla="*/ 35 w 184"/>
                <a:gd name="T115" fmla="*/ 169 h 183"/>
                <a:gd name="T116" fmla="*/ 35 w 184"/>
                <a:gd name="T117" fmla="*/ 14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83">
                  <a:moveTo>
                    <a:pt x="7" y="0"/>
                  </a:moveTo>
                  <a:cubicBezTo>
                    <a:pt x="7" y="0"/>
                    <a:pt x="7" y="0"/>
                    <a:pt x="7" y="0"/>
                  </a:cubicBezTo>
                  <a:cubicBezTo>
                    <a:pt x="177" y="0"/>
                    <a:pt x="177" y="0"/>
                    <a:pt x="177" y="0"/>
                  </a:cubicBezTo>
                  <a:cubicBezTo>
                    <a:pt x="180" y="0"/>
                    <a:pt x="184" y="3"/>
                    <a:pt x="184" y="7"/>
                  </a:cubicBezTo>
                  <a:cubicBezTo>
                    <a:pt x="184" y="7"/>
                    <a:pt x="184" y="7"/>
                    <a:pt x="184" y="7"/>
                  </a:cubicBezTo>
                  <a:cubicBezTo>
                    <a:pt x="184" y="46"/>
                    <a:pt x="184" y="46"/>
                    <a:pt x="184" y="46"/>
                  </a:cubicBezTo>
                  <a:cubicBezTo>
                    <a:pt x="184" y="50"/>
                    <a:pt x="180" y="53"/>
                    <a:pt x="177" y="53"/>
                  </a:cubicBezTo>
                  <a:cubicBezTo>
                    <a:pt x="176" y="53"/>
                    <a:pt x="176" y="53"/>
                    <a:pt x="176" y="53"/>
                  </a:cubicBezTo>
                  <a:cubicBezTo>
                    <a:pt x="7" y="53"/>
                    <a:pt x="7" y="53"/>
                    <a:pt x="7" y="53"/>
                  </a:cubicBezTo>
                  <a:cubicBezTo>
                    <a:pt x="3" y="53"/>
                    <a:pt x="0" y="50"/>
                    <a:pt x="0" y="46"/>
                  </a:cubicBezTo>
                  <a:cubicBezTo>
                    <a:pt x="0" y="46"/>
                    <a:pt x="0" y="46"/>
                    <a:pt x="0" y="46"/>
                  </a:cubicBezTo>
                  <a:cubicBezTo>
                    <a:pt x="0" y="7"/>
                    <a:pt x="0" y="7"/>
                    <a:pt x="0" y="7"/>
                  </a:cubicBezTo>
                  <a:cubicBezTo>
                    <a:pt x="0" y="3"/>
                    <a:pt x="3" y="0"/>
                    <a:pt x="7" y="0"/>
                  </a:cubicBezTo>
                  <a:close/>
                  <a:moveTo>
                    <a:pt x="170" y="14"/>
                  </a:moveTo>
                  <a:cubicBezTo>
                    <a:pt x="170" y="14"/>
                    <a:pt x="170" y="14"/>
                    <a:pt x="170" y="14"/>
                  </a:cubicBezTo>
                  <a:cubicBezTo>
                    <a:pt x="14" y="14"/>
                    <a:pt x="14" y="14"/>
                    <a:pt x="14" y="14"/>
                  </a:cubicBezTo>
                  <a:cubicBezTo>
                    <a:pt x="14" y="39"/>
                    <a:pt x="14" y="39"/>
                    <a:pt x="14" y="39"/>
                  </a:cubicBezTo>
                  <a:cubicBezTo>
                    <a:pt x="170" y="39"/>
                    <a:pt x="170" y="39"/>
                    <a:pt x="170" y="39"/>
                  </a:cubicBezTo>
                  <a:cubicBezTo>
                    <a:pt x="170" y="14"/>
                    <a:pt x="170" y="14"/>
                    <a:pt x="170" y="14"/>
                  </a:cubicBezTo>
                  <a:close/>
                  <a:moveTo>
                    <a:pt x="7" y="65"/>
                  </a:moveTo>
                  <a:cubicBezTo>
                    <a:pt x="7" y="65"/>
                    <a:pt x="7" y="65"/>
                    <a:pt x="7" y="65"/>
                  </a:cubicBezTo>
                  <a:cubicBezTo>
                    <a:pt x="7" y="65"/>
                    <a:pt x="7" y="65"/>
                    <a:pt x="7" y="65"/>
                  </a:cubicBezTo>
                  <a:cubicBezTo>
                    <a:pt x="109" y="65"/>
                    <a:pt x="109" y="65"/>
                    <a:pt x="109" y="65"/>
                  </a:cubicBezTo>
                  <a:cubicBezTo>
                    <a:pt x="113" y="65"/>
                    <a:pt x="116" y="68"/>
                    <a:pt x="116" y="72"/>
                  </a:cubicBezTo>
                  <a:cubicBezTo>
                    <a:pt x="116" y="72"/>
                    <a:pt x="116" y="72"/>
                    <a:pt x="116" y="72"/>
                  </a:cubicBezTo>
                  <a:cubicBezTo>
                    <a:pt x="116" y="111"/>
                    <a:pt x="116" y="111"/>
                    <a:pt x="116" y="111"/>
                  </a:cubicBezTo>
                  <a:cubicBezTo>
                    <a:pt x="116" y="115"/>
                    <a:pt x="113" y="118"/>
                    <a:pt x="109" y="118"/>
                  </a:cubicBezTo>
                  <a:cubicBezTo>
                    <a:pt x="109" y="118"/>
                    <a:pt x="109" y="118"/>
                    <a:pt x="109" y="118"/>
                  </a:cubicBezTo>
                  <a:cubicBezTo>
                    <a:pt x="7" y="118"/>
                    <a:pt x="7" y="118"/>
                    <a:pt x="7" y="118"/>
                  </a:cubicBezTo>
                  <a:cubicBezTo>
                    <a:pt x="3" y="118"/>
                    <a:pt x="0" y="115"/>
                    <a:pt x="0" y="111"/>
                  </a:cubicBezTo>
                  <a:cubicBezTo>
                    <a:pt x="0" y="111"/>
                    <a:pt x="0" y="111"/>
                    <a:pt x="0" y="111"/>
                  </a:cubicBezTo>
                  <a:cubicBezTo>
                    <a:pt x="0" y="72"/>
                    <a:pt x="0" y="72"/>
                    <a:pt x="0" y="72"/>
                  </a:cubicBezTo>
                  <a:cubicBezTo>
                    <a:pt x="0" y="68"/>
                    <a:pt x="3" y="65"/>
                    <a:pt x="7" y="65"/>
                  </a:cubicBezTo>
                  <a:close/>
                  <a:moveTo>
                    <a:pt x="102" y="79"/>
                  </a:moveTo>
                  <a:cubicBezTo>
                    <a:pt x="102" y="79"/>
                    <a:pt x="102" y="79"/>
                    <a:pt x="102" y="79"/>
                  </a:cubicBezTo>
                  <a:cubicBezTo>
                    <a:pt x="14" y="79"/>
                    <a:pt x="14" y="79"/>
                    <a:pt x="14" y="79"/>
                  </a:cubicBezTo>
                  <a:cubicBezTo>
                    <a:pt x="14" y="104"/>
                    <a:pt x="14" y="104"/>
                    <a:pt x="14" y="104"/>
                  </a:cubicBezTo>
                  <a:cubicBezTo>
                    <a:pt x="102" y="104"/>
                    <a:pt x="102" y="104"/>
                    <a:pt x="102" y="104"/>
                  </a:cubicBezTo>
                  <a:cubicBezTo>
                    <a:pt x="102" y="79"/>
                    <a:pt x="102" y="79"/>
                    <a:pt x="102" y="79"/>
                  </a:cubicBezTo>
                  <a:close/>
                  <a:moveTo>
                    <a:pt x="7" y="129"/>
                  </a:moveTo>
                  <a:cubicBezTo>
                    <a:pt x="7" y="129"/>
                    <a:pt x="7" y="129"/>
                    <a:pt x="7" y="129"/>
                  </a:cubicBezTo>
                  <a:cubicBezTo>
                    <a:pt x="7" y="129"/>
                    <a:pt x="7" y="129"/>
                    <a:pt x="7" y="129"/>
                  </a:cubicBezTo>
                  <a:cubicBezTo>
                    <a:pt x="42" y="129"/>
                    <a:pt x="42" y="129"/>
                    <a:pt x="42" y="129"/>
                  </a:cubicBezTo>
                  <a:cubicBezTo>
                    <a:pt x="46" y="129"/>
                    <a:pt x="49" y="132"/>
                    <a:pt x="49" y="136"/>
                  </a:cubicBezTo>
                  <a:cubicBezTo>
                    <a:pt x="49" y="137"/>
                    <a:pt x="49" y="137"/>
                    <a:pt x="49" y="137"/>
                  </a:cubicBezTo>
                  <a:cubicBezTo>
                    <a:pt x="49" y="176"/>
                    <a:pt x="49" y="176"/>
                    <a:pt x="49" y="176"/>
                  </a:cubicBezTo>
                  <a:cubicBezTo>
                    <a:pt x="49" y="180"/>
                    <a:pt x="46" y="183"/>
                    <a:pt x="42" y="183"/>
                  </a:cubicBezTo>
                  <a:cubicBezTo>
                    <a:pt x="42" y="183"/>
                    <a:pt x="42" y="183"/>
                    <a:pt x="42" y="183"/>
                  </a:cubicBezTo>
                  <a:cubicBezTo>
                    <a:pt x="7" y="183"/>
                    <a:pt x="7" y="183"/>
                    <a:pt x="7" y="183"/>
                  </a:cubicBezTo>
                  <a:cubicBezTo>
                    <a:pt x="3" y="183"/>
                    <a:pt x="0" y="180"/>
                    <a:pt x="0" y="176"/>
                  </a:cubicBezTo>
                  <a:cubicBezTo>
                    <a:pt x="0" y="176"/>
                    <a:pt x="0" y="176"/>
                    <a:pt x="0" y="176"/>
                  </a:cubicBezTo>
                  <a:cubicBezTo>
                    <a:pt x="0" y="136"/>
                    <a:pt x="0" y="136"/>
                    <a:pt x="0" y="136"/>
                  </a:cubicBezTo>
                  <a:cubicBezTo>
                    <a:pt x="0" y="132"/>
                    <a:pt x="3" y="129"/>
                    <a:pt x="7" y="129"/>
                  </a:cubicBezTo>
                  <a:close/>
                  <a:moveTo>
                    <a:pt x="35" y="143"/>
                  </a:moveTo>
                  <a:cubicBezTo>
                    <a:pt x="35" y="143"/>
                    <a:pt x="35" y="143"/>
                    <a:pt x="35" y="143"/>
                  </a:cubicBezTo>
                  <a:cubicBezTo>
                    <a:pt x="14" y="143"/>
                    <a:pt x="14" y="143"/>
                    <a:pt x="14" y="143"/>
                  </a:cubicBezTo>
                  <a:cubicBezTo>
                    <a:pt x="14" y="169"/>
                    <a:pt x="14" y="169"/>
                    <a:pt x="14" y="169"/>
                  </a:cubicBezTo>
                  <a:cubicBezTo>
                    <a:pt x="35" y="169"/>
                    <a:pt x="35" y="169"/>
                    <a:pt x="35" y="169"/>
                  </a:cubicBezTo>
                  <a:cubicBezTo>
                    <a:pt x="35" y="143"/>
                    <a:pt x="35" y="143"/>
                    <a:pt x="35" y="143"/>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97" name="图形"/>
            <p:cNvSpPr>
              <a:spLocks noChangeAspect="1" noEditPoints="1"/>
            </p:cNvSpPr>
            <p:nvPr/>
          </p:nvSpPr>
          <p:spPr bwMode="auto">
            <a:xfrm>
              <a:off x="8368" y="3802"/>
              <a:ext cx="751" cy="630"/>
            </a:xfrm>
            <a:custGeom>
              <a:avLst/>
              <a:gdLst>
                <a:gd name="T0" fmla="*/ 6 w 198"/>
                <a:gd name="T1" fmla="*/ 67 h 166"/>
                <a:gd name="T2" fmla="*/ 188 w 198"/>
                <a:gd name="T3" fmla="*/ 1 h 166"/>
                <a:gd name="T4" fmla="*/ 197 w 198"/>
                <a:gd name="T5" fmla="*/ 5 h 166"/>
                <a:gd name="T6" fmla="*/ 197 w 198"/>
                <a:gd name="T7" fmla="*/ 10 h 166"/>
                <a:gd name="T8" fmla="*/ 139 w 198"/>
                <a:gd name="T9" fmla="*/ 161 h 166"/>
                <a:gd name="T10" fmla="*/ 130 w 198"/>
                <a:gd name="T11" fmla="*/ 165 h 166"/>
                <a:gd name="T12" fmla="*/ 129 w 198"/>
                <a:gd name="T13" fmla="*/ 164 h 166"/>
                <a:gd name="T14" fmla="*/ 4 w 198"/>
                <a:gd name="T15" fmla="*/ 80 h 166"/>
                <a:gd name="T16" fmla="*/ 3 w 198"/>
                <a:gd name="T17" fmla="*/ 70 h 166"/>
                <a:gd name="T18" fmla="*/ 6 w 198"/>
                <a:gd name="T19" fmla="*/ 67 h 166"/>
                <a:gd name="T20" fmla="*/ 6 w 198"/>
                <a:gd name="T21" fmla="*/ 67 h 166"/>
                <a:gd name="T22" fmla="*/ 70 w 198"/>
                <a:gd name="T23" fmla="*/ 107 h 166"/>
                <a:gd name="T24" fmla="*/ 70 w 198"/>
                <a:gd name="T25" fmla="*/ 107 h 166"/>
                <a:gd name="T26" fmla="*/ 168 w 198"/>
                <a:gd name="T27" fmla="*/ 24 h 166"/>
                <a:gd name="T28" fmla="*/ 24 w 198"/>
                <a:gd name="T29" fmla="*/ 76 h 166"/>
                <a:gd name="T30" fmla="*/ 70 w 198"/>
                <a:gd name="T31" fmla="*/ 107 h 166"/>
                <a:gd name="T32" fmla="*/ 175 w 198"/>
                <a:gd name="T33" fmla="*/ 28 h 166"/>
                <a:gd name="T34" fmla="*/ 175 w 198"/>
                <a:gd name="T35" fmla="*/ 28 h 166"/>
                <a:gd name="T36" fmla="*/ 77 w 198"/>
                <a:gd name="T37" fmla="*/ 112 h 166"/>
                <a:gd name="T38" fmla="*/ 130 w 198"/>
                <a:gd name="T39" fmla="*/ 147 h 166"/>
                <a:gd name="T40" fmla="*/ 175 w 198"/>
                <a:gd name="T41" fmla="*/ 2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 h="166">
                  <a:moveTo>
                    <a:pt x="6" y="67"/>
                  </a:moveTo>
                  <a:cubicBezTo>
                    <a:pt x="188" y="1"/>
                    <a:pt x="188" y="1"/>
                    <a:pt x="188" y="1"/>
                  </a:cubicBezTo>
                  <a:cubicBezTo>
                    <a:pt x="192" y="0"/>
                    <a:pt x="196" y="2"/>
                    <a:pt x="197" y="5"/>
                  </a:cubicBezTo>
                  <a:cubicBezTo>
                    <a:pt x="198" y="7"/>
                    <a:pt x="198" y="9"/>
                    <a:pt x="197" y="10"/>
                  </a:cubicBezTo>
                  <a:cubicBezTo>
                    <a:pt x="139" y="161"/>
                    <a:pt x="139" y="161"/>
                    <a:pt x="139" y="161"/>
                  </a:cubicBezTo>
                  <a:cubicBezTo>
                    <a:pt x="138" y="164"/>
                    <a:pt x="134" y="166"/>
                    <a:pt x="130" y="165"/>
                  </a:cubicBezTo>
                  <a:cubicBezTo>
                    <a:pt x="130" y="164"/>
                    <a:pt x="129" y="164"/>
                    <a:pt x="129" y="164"/>
                  </a:cubicBezTo>
                  <a:cubicBezTo>
                    <a:pt x="56" y="114"/>
                    <a:pt x="89" y="137"/>
                    <a:pt x="4" y="80"/>
                  </a:cubicBezTo>
                  <a:cubicBezTo>
                    <a:pt x="1" y="77"/>
                    <a:pt x="0" y="73"/>
                    <a:pt x="3" y="70"/>
                  </a:cubicBezTo>
                  <a:cubicBezTo>
                    <a:pt x="3" y="69"/>
                    <a:pt x="5" y="68"/>
                    <a:pt x="6" y="67"/>
                  </a:cubicBezTo>
                  <a:cubicBezTo>
                    <a:pt x="6" y="67"/>
                    <a:pt x="6" y="67"/>
                    <a:pt x="6" y="67"/>
                  </a:cubicBezTo>
                  <a:close/>
                  <a:moveTo>
                    <a:pt x="70" y="107"/>
                  </a:moveTo>
                  <a:cubicBezTo>
                    <a:pt x="70" y="107"/>
                    <a:pt x="70" y="107"/>
                    <a:pt x="70" y="107"/>
                  </a:cubicBezTo>
                  <a:cubicBezTo>
                    <a:pt x="168" y="24"/>
                    <a:pt x="168" y="24"/>
                    <a:pt x="168" y="24"/>
                  </a:cubicBezTo>
                  <a:cubicBezTo>
                    <a:pt x="24" y="76"/>
                    <a:pt x="24" y="76"/>
                    <a:pt x="24" y="76"/>
                  </a:cubicBezTo>
                  <a:cubicBezTo>
                    <a:pt x="70" y="107"/>
                    <a:pt x="70" y="107"/>
                    <a:pt x="70" y="107"/>
                  </a:cubicBezTo>
                  <a:close/>
                  <a:moveTo>
                    <a:pt x="175" y="28"/>
                  </a:moveTo>
                  <a:cubicBezTo>
                    <a:pt x="175" y="28"/>
                    <a:pt x="175" y="28"/>
                    <a:pt x="175" y="28"/>
                  </a:cubicBezTo>
                  <a:cubicBezTo>
                    <a:pt x="77" y="112"/>
                    <a:pt x="77" y="112"/>
                    <a:pt x="77" y="112"/>
                  </a:cubicBezTo>
                  <a:cubicBezTo>
                    <a:pt x="130" y="147"/>
                    <a:pt x="130" y="147"/>
                    <a:pt x="130" y="147"/>
                  </a:cubicBezTo>
                  <a:cubicBezTo>
                    <a:pt x="175" y="28"/>
                    <a:pt x="175" y="28"/>
                    <a:pt x="175" y="28"/>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98" name="图形"/>
            <p:cNvSpPr>
              <a:spLocks noChangeAspect="1"/>
            </p:cNvSpPr>
            <p:nvPr/>
          </p:nvSpPr>
          <p:spPr bwMode="auto">
            <a:xfrm>
              <a:off x="10180" y="3716"/>
              <a:ext cx="696" cy="640"/>
            </a:xfrm>
            <a:custGeom>
              <a:avLst/>
              <a:gdLst>
                <a:gd name="T0" fmla="*/ 56 w 183"/>
                <a:gd name="T1" fmla="*/ 80 h 168"/>
                <a:gd name="T2" fmla="*/ 56 w 183"/>
                <a:gd name="T3" fmla="*/ 80 h 168"/>
                <a:gd name="T4" fmla="*/ 21 w 183"/>
                <a:gd name="T5" fmla="*/ 115 h 168"/>
                <a:gd name="T6" fmla="*/ 14 w 183"/>
                <a:gd name="T7" fmla="*/ 131 h 168"/>
                <a:gd name="T8" fmla="*/ 21 w 183"/>
                <a:gd name="T9" fmla="*/ 147 h 168"/>
                <a:gd name="T10" fmla="*/ 21 w 183"/>
                <a:gd name="T11" fmla="*/ 148 h 168"/>
                <a:gd name="T12" fmla="*/ 37 w 183"/>
                <a:gd name="T13" fmla="*/ 154 h 168"/>
                <a:gd name="T14" fmla="*/ 53 w 183"/>
                <a:gd name="T15" fmla="*/ 147 h 168"/>
                <a:gd name="T16" fmla="*/ 93 w 183"/>
                <a:gd name="T17" fmla="*/ 107 h 168"/>
                <a:gd name="T18" fmla="*/ 93 w 183"/>
                <a:gd name="T19" fmla="*/ 107 h 168"/>
                <a:gd name="T20" fmla="*/ 136 w 183"/>
                <a:gd name="T21" fmla="*/ 64 h 168"/>
                <a:gd name="T22" fmla="*/ 139 w 183"/>
                <a:gd name="T23" fmla="*/ 57 h 168"/>
                <a:gd name="T24" fmla="*/ 136 w 183"/>
                <a:gd name="T25" fmla="*/ 50 h 168"/>
                <a:gd name="T26" fmla="*/ 129 w 183"/>
                <a:gd name="T27" fmla="*/ 47 h 168"/>
                <a:gd name="T28" fmla="*/ 122 w 183"/>
                <a:gd name="T29" fmla="*/ 50 h 168"/>
                <a:gd name="T30" fmla="*/ 60 w 183"/>
                <a:gd name="T31" fmla="*/ 112 h 168"/>
                <a:gd name="T32" fmla="*/ 50 w 183"/>
                <a:gd name="T33" fmla="*/ 112 h 168"/>
                <a:gd name="T34" fmla="*/ 50 w 183"/>
                <a:gd name="T35" fmla="*/ 102 h 168"/>
                <a:gd name="T36" fmla="*/ 112 w 183"/>
                <a:gd name="T37" fmla="*/ 40 h 168"/>
                <a:gd name="T38" fmla="*/ 129 w 183"/>
                <a:gd name="T39" fmla="*/ 33 h 168"/>
                <a:gd name="T40" fmla="*/ 146 w 183"/>
                <a:gd name="T41" fmla="*/ 40 h 168"/>
                <a:gd name="T42" fmla="*/ 153 w 183"/>
                <a:gd name="T43" fmla="*/ 57 h 168"/>
                <a:gd name="T44" fmla="*/ 146 w 183"/>
                <a:gd name="T45" fmla="*/ 74 h 168"/>
                <a:gd name="T46" fmla="*/ 103 w 183"/>
                <a:gd name="T47" fmla="*/ 117 h 168"/>
                <a:gd name="T48" fmla="*/ 103 w 183"/>
                <a:gd name="T49" fmla="*/ 117 h 168"/>
                <a:gd name="T50" fmla="*/ 103 w 183"/>
                <a:gd name="T51" fmla="*/ 117 h 168"/>
                <a:gd name="T52" fmla="*/ 63 w 183"/>
                <a:gd name="T53" fmla="*/ 157 h 168"/>
                <a:gd name="T54" fmla="*/ 37 w 183"/>
                <a:gd name="T55" fmla="*/ 168 h 168"/>
                <a:gd name="T56" fmla="*/ 11 w 183"/>
                <a:gd name="T57" fmla="*/ 158 h 168"/>
                <a:gd name="T58" fmla="*/ 11 w 183"/>
                <a:gd name="T59" fmla="*/ 157 h 168"/>
                <a:gd name="T60" fmla="*/ 0 w 183"/>
                <a:gd name="T61" fmla="*/ 131 h 168"/>
                <a:gd name="T62" fmla="*/ 11 w 183"/>
                <a:gd name="T63" fmla="*/ 105 h 168"/>
                <a:gd name="T64" fmla="*/ 51 w 183"/>
                <a:gd name="T65" fmla="*/ 65 h 168"/>
                <a:gd name="T66" fmla="*/ 51 w 183"/>
                <a:gd name="T67" fmla="*/ 65 h 168"/>
                <a:gd name="T68" fmla="*/ 102 w 183"/>
                <a:gd name="T69" fmla="*/ 14 h 168"/>
                <a:gd name="T70" fmla="*/ 136 w 183"/>
                <a:gd name="T71" fmla="*/ 0 h 168"/>
                <a:gd name="T72" fmla="*/ 169 w 183"/>
                <a:gd name="T73" fmla="*/ 14 h 168"/>
                <a:gd name="T74" fmla="*/ 183 w 183"/>
                <a:gd name="T75" fmla="*/ 48 h 168"/>
                <a:gd name="T76" fmla="*/ 169 w 183"/>
                <a:gd name="T77" fmla="*/ 82 h 168"/>
                <a:gd name="T78" fmla="*/ 100 w 183"/>
                <a:gd name="T79" fmla="*/ 152 h 168"/>
                <a:gd name="T80" fmla="*/ 90 w 183"/>
                <a:gd name="T81" fmla="*/ 152 h 168"/>
                <a:gd name="T82" fmla="*/ 90 w 183"/>
                <a:gd name="T83" fmla="*/ 142 h 168"/>
                <a:gd name="T84" fmla="*/ 159 w 183"/>
                <a:gd name="T85" fmla="*/ 72 h 168"/>
                <a:gd name="T86" fmla="*/ 169 w 183"/>
                <a:gd name="T87" fmla="*/ 48 h 168"/>
                <a:gd name="T88" fmla="*/ 159 w 183"/>
                <a:gd name="T89" fmla="*/ 24 h 168"/>
                <a:gd name="T90" fmla="*/ 136 w 183"/>
                <a:gd name="T91" fmla="*/ 15 h 168"/>
                <a:gd name="T92" fmla="*/ 112 w 183"/>
                <a:gd name="T93" fmla="*/ 24 h 168"/>
                <a:gd name="T94" fmla="*/ 56 w 183"/>
                <a:gd name="T95" fmla="*/ 8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 h="168">
                  <a:moveTo>
                    <a:pt x="56" y="80"/>
                  </a:moveTo>
                  <a:cubicBezTo>
                    <a:pt x="56" y="80"/>
                    <a:pt x="56" y="80"/>
                    <a:pt x="56" y="80"/>
                  </a:cubicBezTo>
                  <a:cubicBezTo>
                    <a:pt x="21" y="115"/>
                    <a:pt x="21" y="115"/>
                    <a:pt x="21" y="115"/>
                  </a:cubicBezTo>
                  <a:cubicBezTo>
                    <a:pt x="16" y="120"/>
                    <a:pt x="14" y="125"/>
                    <a:pt x="14" y="131"/>
                  </a:cubicBezTo>
                  <a:cubicBezTo>
                    <a:pt x="14" y="137"/>
                    <a:pt x="16" y="143"/>
                    <a:pt x="21" y="147"/>
                  </a:cubicBezTo>
                  <a:cubicBezTo>
                    <a:pt x="21" y="148"/>
                    <a:pt x="21" y="148"/>
                    <a:pt x="21" y="148"/>
                  </a:cubicBezTo>
                  <a:cubicBezTo>
                    <a:pt x="25" y="152"/>
                    <a:pt x="31" y="154"/>
                    <a:pt x="37" y="154"/>
                  </a:cubicBezTo>
                  <a:cubicBezTo>
                    <a:pt x="43" y="154"/>
                    <a:pt x="48" y="152"/>
                    <a:pt x="53" y="147"/>
                  </a:cubicBezTo>
                  <a:cubicBezTo>
                    <a:pt x="93" y="107"/>
                    <a:pt x="93" y="107"/>
                    <a:pt x="93" y="107"/>
                  </a:cubicBezTo>
                  <a:cubicBezTo>
                    <a:pt x="93" y="107"/>
                    <a:pt x="93" y="107"/>
                    <a:pt x="93" y="107"/>
                  </a:cubicBezTo>
                  <a:cubicBezTo>
                    <a:pt x="136" y="64"/>
                    <a:pt x="136" y="64"/>
                    <a:pt x="136" y="64"/>
                  </a:cubicBezTo>
                  <a:cubicBezTo>
                    <a:pt x="138" y="62"/>
                    <a:pt x="139" y="60"/>
                    <a:pt x="139" y="57"/>
                  </a:cubicBezTo>
                  <a:cubicBezTo>
                    <a:pt x="139" y="54"/>
                    <a:pt x="138" y="52"/>
                    <a:pt x="136" y="50"/>
                  </a:cubicBezTo>
                  <a:cubicBezTo>
                    <a:pt x="134" y="48"/>
                    <a:pt x="132" y="47"/>
                    <a:pt x="129" y="47"/>
                  </a:cubicBezTo>
                  <a:cubicBezTo>
                    <a:pt x="127" y="47"/>
                    <a:pt x="124" y="48"/>
                    <a:pt x="122" y="50"/>
                  </a:cubicBezTo>
                  <a:cubicBezTo>
                    <a:pt x="60" y="112"/>
                    <a:pt x="60" y="112"/>
                    <a:pt x="60" y="112"/>
                  </a:cubicBezTo>
                  <a:cubicBezTo>
                    <a:pt x="57" y="115"/>
                    <a:pt x="53" y="115"/>
                    <a:pt x="50" y="112"/>
                  </a:cubicBezTo>
                  <a:cubicBezTo>
                    <a:pt x="47" y="109"/>
                    <a:pt x="47" y="105"/>
                    <a:pt x="50" y="102"/>
                  </a:cubicBezTo>
                  <a:cubicBezTo>
                    <a:pt x="112" y="40"/>
                    <a:pt x="112" y="40"/>
                    <a:pt x="112" y="40"/>
                  </a:cubicBezTo>
                  <a:cubicBezTo>
                    <a:pt x="117" y="35"/>
                    <a:pt x="123" y="33"/>
                    <a:pt x="129" y="33"/>
                  </a:cubicBezTo>
                  <a:cubicBezTo>
                    <a:pt x="135" y="33"/>
                    <a:pt x="142" y="35"/>
                    <a:pt x="146" y="40"/>
                  </a:cubicBezTo>
                  <a:cubicBezTo>
                    <a:pt x="151" y="45"/>
                    <a:pt x="153" y="51"/>
                    <a:pt x="153" y="57"/>
                  </a:cubicBezTo>
                  <a:cubicBezTo>
                    <a:pt x="153" y="63"/>
                    <a:pt x="151" y="69"/>
                    <a:pt x="146" y="74"/>
                  </a:cubicBezTo>
                  <a:cubicBezTo>
                    <a:pt x="103" y="117"/>
                    <a:pt x="103" y="117"/>
                    <a:pt x="103" y="117"/>
                  </a:cubicBezTo>
                  <a:cubicBezTo>
                    <a:pt x="103" y="117"/>
                    <a:pt x="103" y="117"/>
                    <a:pt x="103" y="117"/>
                  </a:cubicBezTo>
                  <a:cubicBezTo>
                    <a:pt x="103" y="117"/>
                    <a:pt x="103" y="117"/>
                    <a:pt x="103" y="117"/>
                  </a:cubicBezTo>
                  <a:cubicBezTo>
                    <a:pt x="63" y="157"/>
                    <a:pt x="63" y="157"/>
                    <a:pt x="63" y="157"/>
                  </a:cubicBezTo>
                  <a:cubicBezTo>
                    <a:pt x="56" y="164"/>
                    <a:pt x="46" y="168"/>
                    <a:pt x="37" y="168"/>
                  </a:cubicBezTo>
                  <a:cubicBezTo>
                    <a:pt x="28" y="168"/>
                    <a:pt x="18" y="165"/>
                    <a:pt x="11" y="158"/>
                  </a:cubicBezTo>
                  <a:cubicBezTo>
                    <a:pt x="11" y="157"/>
                    <a:pt x="11" y="157"/>
                    <a:pt x="11" y="157"/>
                  </a:cubicBezTo>
                  <a:cubicBezTo>
                    <a:pt x="4" y="150"/>
                    <a:pt x="0" y="141"/>
                    <a:pt x="0" y="131"/>
                  </a:cubicBezTo>
                  <a:cubicBezTo>
                    <a:pt x="0" y="122"/>
                    <a:pt x="4" y="112"/>
                    <a:pt x="11" y="105"/>
                  </a:cubicBezTo>
                  <a:cubicBezTo>
                    <a:pt x="51" y="65"/>
                    <a:pt x="51" y="65"/>
                    <a:pt x="51" y="65"/>
                  </a:cubicBezTo>
                  <a:cubicBezTo>
                    <a:pt x="51" y="65"/>
                    <a:pt x="51" y="65"/>
                    <a:pt x="51" y="65"/>
                  </a:cubicBezTo>
                  <a:cubicBezTo>
                    <a:pt x="102" y="14"/>
                    <a:pt x="102" y="14"/>
                    <a:pt x="102" y="14"/>
                  </a:cubicBezTo>
                  <a:cubicBezTo>
                    <a:pt x="111" y="5"/>
                    <a:pt x="123" y="0"/>
                    <a:pt x="136" y="0"/>
                  </a:cubicBezTo>
                  <a:cubicBezTo>
                    <a:pt x="148" y="0"/>
                    <a:pt x="160" y="5"/>
                    <a:pt x="169" y="14"/>
                  </a:cubicBezTo>
                  <a:cubicBezTo>
                    <a:pt x="179" y="24"/>
                    <a:pt x="183" y="36"/>
                    <a:pt x="183" y="48"/>
                  </a:cubicBezTo>
                  <a:cubicBezTo>
                    <a:pt x="183" y="61"/>
                    <a:pt x="179" y="73"/>
                    <a:pt x="169" y="82"/>
                  </a:cubicBezTo>
                  <a:cubicBezTo>
                    <a:pt x="100" y="152"/>
                    <a:pt x="100" y="152"/>
                    <a:pt x="100" y="152"/>
                  </a:cubicBezTo>
                  <a:cubicBezTo>
                    <a:pt x="97" y="155"/>
                    <a:pt x="93" y="155"/>
                    <a:pt x="90" y="152"/>
                  </a:cubicBezTo>
                  <a:cubicBezTo>
                    <a:pt x="87" y="149"/>
                    <a:pt x="87" y="144"/>
                    <a:pt x="90" y="142"/>
                  </a:cubicBezTo>
                  <a:cubicBezTo>
                    <a:pt x="159" y="72"/>
                    <a:pt x="159" y="72"/>
                    <a:pt x="159" y="72"/>
                  </a:cubicBezTo>
                  <a:cubicBezTo>
                    <a:pt x="166" y="66"/>
                    <a:pt x="169" y="57"/>
                    <a:pt x="169" y="48"/>
                  </a:cubicBezTo>
                  <a:cubicBezTo>
                    <a:pt x="169" y="40"/>
                    <a:pt x="166" y="31"/>
                    <a:pt x="159" y="24"/>
                  </a:cubicBezTo>
                  <a:cubicBezTo>
                    <a:pt x="153" y="18"/>
                    <a:pt x="144" y="15"/>
                    <a:pt x="136" y="15"/>
                  </a:cubicBezTo>
                  <a:cubicBezTo>
                    <a:pt x="127" y="15"/>
                    <a:pt x="118" y="18"/>
                    <a:pt x="112" y="24"/>
                  </a:cubicBezTo>
                  <a:cubicBezTo>
                    <a:pt x="56" y="80"/>
                    <a:pt x="56" y="80"/>
                    <a:pt x="56" y="80"/>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99" name="图形"/>
            <p:cNvSpPr>
              <a:spLocks noChangeAspect="1" noEditPoints="1"/>
            </p:cNvSpPr>
            <p:nvPr/>
          </p:nvSpPr>
          <p:spPr bwMode="auto">
            <a:xfrm>
              <a:off x="11472" y="4919"/>
              <a:ext cx="643" cy="643"/>
            </a:xfrm>
            <a:custGeom>
              <a:avLst/>
              <a:gdLst>
                <a:gd name="T0" fmla="*/ 49 w 169"/>
                <a:gd name="T1" fmla="*/ 35 h 169"/>
                <a:gd name="T2" fmla="*/ 42 w 169"/>
                <a:gd name="T3" fmla="*/ 41 h 169"/>
                <a:gd name="T4" fmla="*/ 36 w 169"/>
                <a:gd name="T5" fmla="*/ 49 h 169"/>
                <a:gd name="T6" fmla="*/ 31 w 169"/>
                <a:gd name="T7" fmla="*/ 57 h 169"/>
                <a:gd name="T8" fmla="*/ 39 w 169"/>
                <a:gd name="T9" fmla="*/ 60 h 169"/>
                <a:gd name="T10" fmla="*/ 48 w 169"/>
                <a:gd name="T11" fmla="*/ 47 h 169"/>
                <a:gd name="T12" fmla="*/ 54 w 169"/>
                <a:gd name="T13" fmla="*/ 42 h 169"/>
                <a:gd name="T14" fmla="*/ 63 w 169"/>
                <a:gd name="T15" fmla="*/ 33 h 169"/>
                <a:gd name="T16" fmla="*/ 166 w 169"/>
                <a:gd name="T17" fmla="*/ 156 h 169"/>
                <a:gd name="T18" fmla="*/ 136 w 169"/>
                <a:gd name="T19" fmla="*/ 126 h 169"/>
                <a:gd name="T20" fmla="*/ 154 w 169"/>
                <a:gd name="T21" fmla="*/ 77 h 169"/>
                <a:gd name="T22" fmla="*/ 148 w 169"/>
                <a:gd name="T23" fmla="*/ 47 h 169"/>
                <a:gd name="T24" fmla="*/ 131 w 169"/>
                <a:gd name="T25" fmla="*/ 22 h 169"/>
                <a:gd name="T26" fmla="*/ 106 w 169"/>
                <a:gd name="T27" fmla="*/ 6 h 169"/>
                <a:gd name="T28" fmla="*/ 23 w 169"/>
                <a:gd name="T29" fmla="*/ 22 h 169"/>
                <a:gd name="T30" fmla="*/ 0 w 169"/>
                <a:gd name="T31" fmla="*/ 77 h 169"/>
                <a:gd name="T32" fmla="*/ 6 w 169"/>
                <a:gd name="T33" fmla="*/ 106 h 169"/>
                <a:gd name="T34" fmla="*/ 47 w 169"/>
                <a:gd name="T35" fmla="*/ 147 h 169"/>
                <a:gd name="T36" fmla="*/ 47 w 169"/>
                <a:gd name="T37" fmla="*/ 147 h 169"/>
                <a:gd name="T38" fmla="*/ 106 w 169"/>
                <a:gd name="T39" fmla="*/ 147 h 169"/>
                <a:gd name="T40" fmla="*/ 156 w 169"/>
                <a:gd name="T41" fmla="*/ 166 h 169"/>
                <a:gd name="T42" fmla="*/ 166 w 169"/>
                <a:gd name="T43" fmla="*/ 156 h 169"/>
                <a:gd name="T44" fmla="*/ 121 w 169"/>
                <a:gd name="T45" fmla="*/ 121 h 169"/>
                <a:gd name="T46" fmla="*/ 101 w 169"/>
                <a:gd name="T47" fmla="*/ 134 h 169"/>
                <a:gd name="T48" fmla="*/ 53 w 169"/>
                <a:gd name="T49" fmla="*/ 134 h 169"/>
                <a:gd name="T50" fmla="*/ 32 w 169"/>
                <a:gd name="T51" fmla="*/ 121 h 169"/>
                <a:gd name="T52" fmla="*/ 19 w 169"/>
                <a:gd name="T53" fmla="*/ 101 h 169"/>
                <a:gd name="T54" fmla="*/ 14 w 169"/>
                <a:gd name="T55" fmla="*/ 77 h 169"/>
                <a:gd name="T56" fmla="*/ 32 w 169"/>
                <a:gd name="T57" fmla="*/ 32 h 169"/>
                <a:gd name="T58" fmla="*/ 101 w 169"/>
                <a:gd name="T59" fmla="*/ 19 h 169"/>
                <a:gd name="T60" fmla="*/ 122 w 169"/>
                <a:gd name="T61" fmla="*/ 32 h 169"/>
                <a:gd name="T62" fmla="*/ 135 w 169"/>
                <a:gd name="T63" fmla="*/ 53 h 169"/>
                <a:gd name="T64" fmla="*/ 135 w 169"/>
                <a:gd name="T65" fmla="*/ 101 h 169"/>
                <a:gd name="T66" fmla="*/ 122 w 169"/>
                <a:gd name="T67" fmla="*/ 72 h 169"/>
                <a:gd name="T68" fmla="*/ 118 w 169"/>
                <a:gd name="T69" fmla="*/ 77 h 169"/>
                <a:gd name="T70" fmla="*/ 115 w 169"/>
                <a:gd name="T71" fmla="*/ 93 h 169"/>
                <a:gd name="T72" fmla="*/ 93 w 169"/>
                <a:gd name="T73" fmla="*/ 115 h 169"/>
                <a:gd name="T74" fmla="*/ 73 w 169"/>
                <a:gd name="T75" fmla="*/ 122 h 169"/>
                <a:gd name="T76" fmla="*/ 96 w 169"/>
                <a:gd name="T77" fmla="*/ 122 h 169"/>
                <a:gd name="T78" fmla="*/ 123 w 169"/>
                <a:gd name="T79" fmla="*/ 96 h 169"/>
                <a:gd name="T80" fmla="*/ 127 w 169"/>
                <a:gd name="T81"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169">
                  <a:moveTo>
                    <a:pt x="58" y="31"/>
                  </a:moveTo>
                  <a:cubicBezTo>
                    <a:pt x="54" y="32"/>
                    <a:pt x="52" y="34"/>
                    <a:pt x="49" y="35"/>
                  </a:cubicBezTo>
                  <a:cubicBezTo>
                    <a:pt x="46" y="37"/>
                    <a:pt x="44" y="39"/>
                    <a:pt x="42" y="41"/>
                  </a:cubicBezTo>
                  <a:cubicBezTo>
                    <a:pt x="42" y="41"/>
                    <a:pt x="42" y="41"/>
                    <a:pt x="42" y="41"/>
                  </a:cubicBezTo>
                  <a:cubicBezTo>
                    <a:pt x="39" y="44"/>
                    <a:pt x="37" y="46"/>
                    <a:pt x="36" y="49"/>
                  </a:cubicBezTo>
                  <a:cubicBezTo>
                    <a:pt x="36" y="49"/>
                    <a:pt x="36" y="49"/>
                    <a:pt x="36" y="49"/>
                  </a:cubicBezTo>
                  <a:cubicBezTo>
                    <a:pt x="36" y="49"/>
                    <a:pt x="36" y="49"/>
                    <a:pt x="36" y="49"/>
                  </a:cubicBezTo>
                  <a:cubicBezTo>
                    <a:pt x="34" y="51"/>
                    <a:pt x="32" y="54"/>
                    <a:pt x="31" y="57"/>
                  </a:cubicBezTo>
                  <a:cubicBezTo>
                    <a:pt x="30" y="59"/>
                    <a:pt x="31" y="62"/>
                    <a:pt x="33" y="63"/>
                  </a:cubicBezTo>
                  <a:cubicBezTo>
                    <a:pt x="35" y="64"/>
                    <a:pt x="38" y="63"/>
                    <a:pt x="39" y="60"/>
                  </a:cubicBezTo>
                  <a:cubicBezTo>
                    <a:pt x="40" y="58"/>
                    <a:pt x="41" y="56"/>
                    <a:pt x="43" y="54"/>
                  </a:cubicBezTo>
                  <a:cubicBezTo>
                    <a:pt x="44" y="51"/>
                    <a:pt x="46" y="49"/>
                    <a:pt x="48" y="47"/>
                  </a:cubicBezTo>
                  <a:cubicBezTo>
                    <a:pt x="48" y="47"/>
                    <a:pt x="48" y="47"/>
                    <a:pt x="48" y="47"/>
                  </a:cubicBezTo>
                  <a:cubicBezTo>
                    <a:pt x="50" y="45"/>
                    <a:pt x="52" y="44"/>
                    <a:pt x="54" y="42"/>
                  </a:cubicBezTo>
                  <a:cubicBezTo>
                    <a:pt x="56" y="41"/>
                    <a:pt x="58" y="39"/>
                    <a:pt x="61" y="38"/>
                  </a:cubicBezTo>
                  <a:cubicBezTo>
                    <a:pt x="63" y="38"/>
                    <a:pt x="64" y="35"/>
                    <a:pt x="63" y="33"/>
                  </a:cubicBezTo>
                  <a:cubicBezTo>
                    <a:pt x="62" y="31"/>
                    <a:pt x="60" y="30"/>
                    <a:pt x="58" y="31"/>
                  </a:cubicBezTo>
                  <a:close/>
                  <a:moveTo>
                    <a:pt x="166" y="156"/>
                  </a:moveTo>
                  <a:cubicBezTo>
                    <a:pt x="166" y="156"/>
                    <a:pt x="166" y="156"/>
                    <a:pt x="166" y="156"/>
                  </a:cubicBezTo>
                  <a:cubicBezTo>
                    <a:pt x="136" y="126"/>
                    <a:pt x="136" y="126"/>
                    <a:pt x="136" y="126"/>
                  </a:cubicBezTo>
                  <a:cubicBezTo>
                    <a:pt x="141" y="120"/>
                    <a:pt x="145" y="113"/>
                    <a:pt x="148" y="106"/>
                  </a:cubicBezTo>
                  <a:cubicBezTo>
                    <a:pt x="152" y="97"/>
                    <a:pt x="154" y="87"/>
                    <a:pt x="154" y="77"/>
                  </a:cubicBezTo>
                  <a:cubicBezTo>
                    <a:pt x="154" y="66"/>
                    <a:pt x="152" y="56"/>
                    <a:pt x="148" y="47"/>
                  </a:cubicBezTo>
                  <a:cubicBezTo>
                    <a:pt x="148" y="47"/>
                    <a:pt x="148" y="47"/>
                    <a:pt x="148" y="47"/>
                  </a:cubicBezTo>
                  <a:cubicBezTo>
                    <a:pt x="144" y="38"/>
                    <a:pt x="138" y="30"/>
                    <a:pt x="131" y="23"/>
                  </a:cubicBezTo>
                  <a:cubicBezTo>
                    <a:pt x="131" y="22"/>
                    <a:pt x="131" y="22"/>
                    <a:pt x="131" y="22"/>
                  </a:cubicBezTo>
                  <a:cubicBezTo>
                    <a:pt x="124" y="15"/>
                    <a:pt x="116" y="9"/>
                    <a:pt x="106" y="6"/>
                  </a:cubicBezTo>
                  <a:cubicBezTo>
                    <a:pt x="106" y="6"/>
                    <a:pt x="106" y="6"/>
                    <a:pt x="106" y="6"/>
                  </a:cubicBezTo>
                  <a:cubicBezTo>
                    <a:pt x="97" y="2"/>
                    <a:pt x="87" y="0"/>
                    <a:pt x="77" y="0"/>
                  </a:cubicBezTo>
                  <a:cubicBezTo>
                    <a:pt x="56" y="0"/>
                    <a:pt x="36" y="8"/>
                    <a:pt x="23" y="22"/>
                  </a:cubicBezTo>
                  <a:cubicBezTo>
                    <a:pt x="16" y="29"/>
                    <a:pt x="10" y="38"/>
                    <a:pt x="6" y="47"/>
                  </a:cubicBezTo>
                  <a:cubicBezTo>
                    <a:pt x="2" y="56"/>
                    <a:pt x="0" y="66"/>
                    <a:pt x="0" y="77"/>
                  </a:cubicBezTo>
                  <a:cubicBezTo>
                    <a:pt x="0" y="87"/>
                    <a:pt x="2" y="96"/>
                    <a:pt x="6" y="106"/>
                  </a:cubicBezTo>
                  <a:cubicBezTo>
                    <a:pt x="6" y="106"/>
                    <a:pt x="6" y="106"/>
                    <a:pt x="6" y="106"/>
                  </a:cubicBezTo>
                  <a:cubicBezTo>
                    <a:pt x="10" y="115"/>
                    <a:pt x="16" y="124"/>
                    <a:pt x="23" y="131"/>
                  </a:cubicBezTo>
                  <a:cubicBezTo>
                    <a:pt x="30" y="138"/>
                    <a:pt x="38" y="144"/>
                    <a:pt x="47" y="147"/>
                  </a:cubicBezTo>
                  <a:cubicBezTo>
                    <a:pt x="47" y="147"/>
                    <a:pt x="47" y="147"/>
                    <a:pt x="47" y="147"/>
                  </a:cubicBezTo>
                  <a:cubicBezTo>
                    <a:pt x="47" y="147"/>
                    <a:pt x="47" y="147"/>
                    <a:pt x="47" y="147"/>
                  </a:cubicBezTo>
                  <a:cubicBezTo>
                    <a:pt x="57" y="151"/>
                    <a:pt x="66" y="153"/>
                    <a:pt x="77" y="153"/>
                  </a:cubicBezTo>
                  <a:cubicBezTo>
                    <a:pt x="87" y="153"/>
                    <a:pt x="97" y="151"/>
                    <a:pt x="106" y="147"/>
                  </a:cubicBezTo>
                  <a:cubicBezTo>
                    <a:pt x="113" y="144"/>
                    <a:pt x="120" y="140"/>
                    <a:pt x="126" y="136"/>
                  </a:cubicBezTo>
                  <a:cubicBezTo>
                    <a:pt x="156" y="166"/>
                    <a:pt x="156" y="166"/>
                    <a:pt x="156" y="166"/>
                  </a:cubicBezTo>
                  <a:cubicBezTo>
                    <a:pt x="159" y="169"/>
                    <a:pt x="164" y="169"/>
                    <a:pt x="166" y="166"/>
                  </a:cubicBezTo>
                  <a:cubicBezTo>
                    <a:pt x="169" y="163"/>
                    <a:pt x="169" y="159"/>
                    <a:pt x="166" y="156"/>
                  </a:cubicBezTo>
                  <a:close/>
                  <a:moveTo>
                    <a:pt x="121" y="121"/>
                  </a:moveTo>
                  <a:cubicBezTo>
                    <a:pt x="121" y="121"/>
                    <a:pt x="121" y="121"/>
                    <a:pt x="121" y="121"/>
                  </a:cubicBezTo>
                  <a:cubicBezTo>
                    <a:pt x="121" y="121"/>
                    <a:pt x="121" y="121"/>
                    <a:pt x="121" y="121"/>
                  </a:cubicBezTo>
                  <a:cubicBezTo>
                    <a:pt x="115" y="127"/>
                    <a:pt x="109" y="131"/>
                    <a:pt x="101" y="134"/>
                  </a:cubicBezTo>
                  <a:cubicBezTo>
                    <a:pt x="93" y="138"/>
                    <a:pt x="85" y="139"/>
                    <a:pt x="77" y="139"/>
                  </a:cubicBezTo>
                  <a:cubicBezTo>
                    <a:pt x="68" y="139"/>
                    <a:pt x="60" y="138"/>
                    <a:pt x="53" y="134"/>
                  </a:cubicBezTo>
                  <a:cubicBezTo>
                    <a:pt x="53" y="134"/>
                    <a:pt x="53" y="134"/>
                    <a:pt x="53" y="134"/>
                  </a:cubicBezTo>
                  <a:cubicBezTo>
                    <a:pt x="45" y="131"/>
                    <a:pt x="38" y="127"/>
                    <a:pt x="32" y="121"/>
                  </a:cubicBezTo>
                  <a:cubicBezTo>
                    <a:pt x="32" y="121"/>
                    <a:pt x="32" y="121"/>
                    <a:pt x="32" y="121"/>
                  </a:cubicBezTo>
                  <a:cubicBezTo>
                    <a:pt x="27" y="115"/>
                    <a:pt x="22" y="108"/>
                    <a:pt x="19" y="101"/>
                  </a:cubicBezTo>
                  <a:cubicBezTo>
                    <a:pt x="19" y="100"/>
                    <a:pt x="19" y="100"/>
                    <a:pt x="19" y="100"/>
                  </a:cubicBezTo>
                  <a:cubicBezTo>
                    <a:pt x="16" y="93"/>
                    <a:pt x="14" y="85"/>
                    <a:pt x="14" y="77"/>
                  </a:cubicBezTo>
                  <a:cubicBezTo>
                    <a:pt x="14" y="68"/>
                    <a:pt x="16" y="60"/>
                    <a:pt x="19" y="53"/>
                  </a:cubicBezTo>
                  <a:cubicBezTo>
                    <a:pt x="22" y="45"/>
                    <a:pt x="27" y="38"/>
                    <a:pt x="32" y="32"/>
                  </a:cubicBezTo>
                  <a:cubicBezTo>
                    <a:pt x="44" y="21"/>
                    <a:pt x="59" y="14"/>
                    <a:pt x="77" y="14"/>
                  </a:cubicBezTo>
                  <a:cubicBezTo>
                    <a:pt x="85" y="14"/>
                    <a:pt x="93" y="15"/>
                    <a:pt x="101" y="19"/>
                  </a:cubicBezTo>
                  <a:cubicBezTo>
                    <a:pt x="109" y="22"/>
                    <a:pt x="115" y="26"/>
                    <a:pt x="121" y="32"/>
                  </a:cubicBezTo>
                  <a:cubicBezTo>
                    <a:pt x="122" y="32"/>
                    <a:pt x="122" y="32"/>
                    <a:pt x="122" y="32"/>
                  </a:cubicBezTo>
                  <a:cubicBezTo>
                    <a:pt x="127" y="38"/>
                    <a:pt x="132" y="45"/>
                    <a:pt x="135" y="53"/>
                  </a:cubicBezTo>
                  <a:cubicBezTo>
                    <a:pt x="135" y="53"/>
                    <a:pt x="135" y="53"/>
                    <a:pt x="135" y="53"/>
                  </a:cubicBezTo>
                  <a:cubicBezTo>
                    <a:pt x="138" y="60"/>
                    <a:pt x="140" y="68"/>
                    <a:pt x="140" y="77"/>
                  </a:cubicBezTo>
                  <a:cubicBezTo>
                    <a:pt x="140" y="85"/>
                    <a:pt x="138" y="93"/>
                    <a:pt x="135" y="101"/>
                  </a:cubicBezTo>
                  <a:cubicBezTo>
                    <a:pt x="132" y="108"/>
                    <a:pt x="127" y="115"/>
                    <a:pt x="121" y="121"/>
                  </a:cubicBezTo>
                  <a:close/>
                  <a:moveTo>
                    <a:pt x="122" y="72"/>
                  </a:moveTo>
                  <a:cubicBezTo>
                    <a:pt x="122" y="72"/>
                    <a:pt x="122" y="72"/>
                    <a:pt x="122" y="72"/>
                  </a:cubicBezTo>
                  <a:cubicBezTo>
                    <a:pt x="120" y="72"/>
                    <a:pt x="118" y="74"/>
                    <a:pt x="118" y="77"/>
                  </a:cubicBezTo>
                  <a:cubicBezTo>
                    <a:pt x="118" y="82"/>
                    <a:pt x="117" y="87"/>
                    <a:pt x="115" y="92"/>
                  </a:cubicBezTo>
                  <a:cubicBezTo>
                    <a:pt x="115" y="93"/>
                    <a:pt x="115" y="93"/>
                    <a:pt x="115" y="93"/>
                  </a:cubicBezTo>
                  <a:cubicBezTo>
                    <a:pt x="113" y="97"/>
                    <a:pt x="110" y="102"/>
                    <a:pt x="106" y="106"/>
                  </a:cubicBezTo>
                  <a:cubicBezTo>
                    <a:pt x="102" y="110"/>
                    <a:pt x="98" y="113"/>
                    <a:pt x="93" y="115"/>
                  </a:cubicBezTo>
                  <a:cubicBezTo>
                    <a:pt x="88" y="117"/>
                    <a:pt x="82" y="118"/>
                    <a:pt x="77" y="118"/>
                  </a:cubicBezTo>
                  <a:cubicBezTo>
                    <a:pt x="74" y="118"/>
                    <a:pt x="73" y="120"/>
                    <a:pt x="73" y="122"/>
                  </a:cubicBezTo>
                  <a:cubicBezTo>
                    <a:pt x="73" y="124"/>
                    <a:pt x="74" y="126"/>
                    <a:pt x="77" y="126"/>
                  </a:cubicBezTo>
                  <a:cubicBezTo>
                    <a:pt x="83" y="126"/>
                    <a:pt x="90" y="125"/>
                    <a:pt x="96" y="122"/>
                  </a:cubicBezTo>
                  <a:cubicBezTo>
                    <a:pt x="102" y="120"/>
                    <a:pt x="107" y="116"/>
                    <a:pt x="112" y="112"/>
                  </a:cubicBezTo>
                  <a:cubicBezTo>
                    <a:pt x="117" y="107"/>
                    <a:pt x="120" y="102"/>
                    <a:pt x="123" y="96"/>
                  </a:cubicBezTo>
                  <a:cubicBezTo>
                    <a:pt x="123" y="96"/>
                    <a:pt x="123" y="96"/>
                    <a:pt x="123" y="96"/>
                  </a:cubicBezTo>
                  <a:cubicBezTo>
                    <a:pt x="125" y="89"/>
                    <a:pt x="127" y="83"/>
                    <a:pt x="127" y="77"/>
                  </a:cubicBezTo>
                  <a:cubicBezTo>
                    <a:pt x="127" y="74"/>
                    <a:pt x="125" y="72"/>
                    <a:pt x="122" y="72"/>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sp>
          <p:nvSpPr>
            <p:cNvPr id="100" name="图形"/>
            <p:cNvSpPr>
              <a:spLocks noChangeAspect="1" noEditPoints="1"/>
            </p:cNvSpPr>
            <p:nvPr/>
          </p:nvSpPr>
          <p:spPr bwMode="auto">
            <a:xfrm>
              <a:off x="11472" y="6750"/>
              <a:ext cx="696" cy="594"/>
            </a:xfrm>
            <a:custGeom>
              <a:avLst/>
              <a:gdLst>
                <a:gd name="T0" fmla="*/ 176 w 183"/>
                <a:gd name="T1" fmla="*/ 0 h 156"/>
                <a:gd name="T2" fmla="*/ 7 w 183"/>
                <a:gd name="T3" fmla="*/ 0 h 156"/>
                <a:gd name="T4" fmla="*/ 0 w 183"/>
                <a:gd name="T5" fmla="*/ 7 h 156"/>
                <a:gd name="T6" fmla="*/ 0 w 183"/>
                <a:gd name="T7" fmla="*/ 149 h 156"/>
                <a:gd name="T8" fmla="*/ 7 w 183"/>
                <a:gd name="T9" fmla="*/ 156 h 156"/>
                <a:gd name="T10" fmla="*/ 176 w 183"/>
                <a:gd name="T11" fmla="*/ 156 h 156"/>
                <a:gd name="T12" fmla="*/ 183 w 183"/>
                <a:gd name="T13" fmla="*/ 149 h 156"/>
                <a:gd name="T14" fmla="*/ 183 w 183"/>
                <a:gd name="T15" fmla="*/ 7 h 156"/>
                <a:gd name="T16" fmla="*/ 176 w 183"/>
                <a:gd name="T17" fmla="*/ 0 h 156"/>
                <a:gd name="T18" fmla="*/ 169 w 183"/>
                <a:gd name="T19" fmla="*/ 142 h 156"/>
                <a:gd name="T20" fmla="*/ 169 w 183"/>
                <a:gd name="T21" fmla="*/ 142 h 156"/>
                <a:gd name="T22" fmla="*/ 14 w 183"/>
                <a:gd name="T23" fmla="*/ 142 h 156"/>
                <a:gd name="T24" fmla="*/ 14 w 183"/>
                <a:gd name="T25" fmla="*/ 126 h 156"/>
                <a:gd name="T26" fmla="*/ 51 w 183"/>
                <a:gd name="T27" fmla="*/ 90 h 156"/>
                <a:gd name="T28" fmla="*/ 76 w 183"/>
                <a:gd name="T29" fmla="*/ 115 h 156"/>
                <a:gd name="T30" fmla="*/ 76 w 183"/>
                <a:gd name="T31" fmla="*/ 115 h 156"/>
                <a:gd name="T32" fmla="*/ 76 w 183"/>
                <a:gd name="T33" fmla="*/ 115 h 156"/>
                <a:gd name="T34" fmla="*/ 76 w 183"/>
                <a:gd name="T35" fmla="*/ 116 h 156"/>
                <a:gd name="T36" fmla="*/ 91 w 183"/>
                <a:gd name="T37" fmla="*/ 130 h 156"/>
                <a:gd name="T38" fmla="*/ 97 w 183"/>
                <a:gd name="T39" fmla="*/ 130 h 156"/>
                <a:gd name="T40" fmla="*/ 97 w 183"/>
                <a:gd name="T41" fmla="*/ 124 h 156"/>
                <a:gd name="T42" fmla="*/ 85 w 183"/>
                <a:gd name="T43" fmla="*/ 112 h 156"/>
                <a:gd name="T44" fmla="*/ 119 w 183"/>
                <a:gd name="T45" fmla="*/ 78 h 156"/>
                <a:gd name="T46" fmla="*/ 169 w 183"/>
                <a:gd name="T47" fmla="*/ 128 h 156"/>
                <a:gd name="T48" fmla="*/ 169 w 183"/>
                <a:gd name="T49" fmla="*/ 142 h 156"/>
                <a:gd name="T50" fmla="*/ 169 w 183"/>
                <a:gd name="T51" fmla="*/ 117 h 156"/>
                <a:gd name="T52" fmla="*/ 169 w 183"/>
                <a:gd name="T53" fmla="*/ 117 h 156"/>
                <a:gd name="T54" fmla="*/ 122 w 183"/>
                <a:gd name="T55" fmla="*/ 69 h 156"/>
                <a:gd name="T56" fmla="*/ 116 w 183"/>
                <a:gd name="T57" fmla="*/ 69 h 156"/>
                <a:gd name="T58" fmla="*/ 79 w 183"/>
                <a:gd name="T59" fmla="*/ 106 h 156"/>
                <a:gd name="T60" fmla="*/ 53 w 183"/>
                <a:gd name="T61" fmla="*/ 81 h 156"/>
                <a:gd name="T62" fmla="*/ 48 w 183"/>
                <a:gd name="T63" fmla="*/ 81 h 156"/>
                <a:gd name="T64" fmla="*/ 14 w 183"/>
                <a:gd name="T65" fmla="*/ 114 h 156"/>
                <a:gd name="T66" fmla="*/ 14 w 183"/>
                <a:gd name="T67" fmla="*/ 14 h 156"/>
                <a:gd name="T68" fmla="*/ 169 w 183"/>
                <a:gd name="T69" fmla="*/ 14 h 156"/>
                <a:gd name="T70" fmla="*/ 169 w 183"/>
                <a:gd name="T71" fmla="*/ 117 h 156"/>
                <a:gd name="T72" fmla="*/ 53 w 183"/>
                <a:gd name="T73" fmla="*/ 70 h 156"/>
                <a:gd name="T74" fmla="*/ 53 w 183"/>
                <a:gd name="T75" fmla="*/ 70 h 156"/>
                <a:gd name="T76" fmla="*/ 78 w 183"/>
                <a:gd name="T77" fmla="*/ 46 h 156"/>
                <a:gd name="T78" fmla="*/ 53 w 183"/>
                <a:gd name="T79" fmla="*/ 21 h 156"/>
                <a:gd name="T80" fmla="*/ 29 w 183"/>
                <a:gd name="T81" fmla="*/ 46 h 156"/>
                <a:gd name="T82" fmla="*/ 53 w 183"/>
                <a:gd name="T83" fmla="*/ 70 h 156"/>
                <a:gd name="T84" fmla="*/ 53 w 183"/>
                <a:gd name="T85" fmla="*/ 30 h 156"/>
                <a:gd name="T86" fmla="*/ 53 w 183"/>
                <a:gd name="T87" fmla="*/ 30 h 156"/>
                <a:gd name="T88" fmla="*/ 69 w 183"/>
                <a:gd name="T89" fmla="*/ 46 h 156"/>
                <a:gd name="T90" fmla="*/ 53 w 183"/>
                <a:gd name="T91" fmla="*/ 62 h 156"/>
                <a:gd name="T92" fmla="*/ 37 w 183"/>
                <a:gd name="T93" fmla="*/ 46 h 156"/>
                <a:gd name="T94" fmla="*/ 53 w 183"/>
                <a:gd name="T95" fmla="*/ 3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 h="156">
                  <a:moveTo>
                    <a:pt x="176" y="0"/>
                  </a:moveTo>
                  <a:cubicBezTo>
                    <a:pt x="7" y="0"/>
                    <a:pt x="7" y="0"/>
                    <a:pt x="7" y="0"/>
                  </a:cubicBezTo>
                  <a:cubicBezTo>
                    <a:pt x="3" y="0"/>
                    <a:pt x="0" y="3"/>
                    <a:pt x="0" y="7"/>
                  </a:cubicBezTo>
                  <a:cubicBezTo>
                    <a:pt x="0" y="149"/>
                    <a:pt x="0" y="149"/>
                    <a:pt x="0" y="149"/>
                  </a:cubicBezTo>
                  <a:cubicBezTo>
                    <a:pt x="0" y="153"/>
                    <a:pt x="3" y="156"/>
                    <a:pt x="7" y="156"/>
                  </a:cubicBezTo>
                  <a:cubicBezTo>
                    <a:pt x="176" y="156"/>
                    <a:pt x="176" y="156"/>
                    <a:pt x="176" y="156"/>
                  </a:cubicBezTo>
                  <a:cubicBezTo>
                    <a:pt x="180" y="156"/>
                    <a:pt x="183" y="153"/>
                    <a:pt x="183" y="149"/>
                  </a:cubicBezTo>
                  <a:cubicBezTo>
                    <a:pt x="183" y="7"/>
                    <a:pt x="183" y="7"/>
                    <a:pt x="183" y="7"/>
                  </a:cubicBezTo>
                  <a:cubicBezTo>
                    <a:pt x="183" y="3"/>
                    <a:pt x="180" y="0"/>
                    <a:pt x="176" y="0"/>
                  </a:cubicBezTo>
                  <a:close/>
                  <a:moveTo>
                    <a:pt x="169" y="142"/>
                  </a:moveTo>
                  <a:cubicBezTo>
                    <a:pt x="169" y="142"/>
                    <a:pt x="169" y="142"/>
                    <a:pt x="169" y="142"/>
                  </a:cubicBezTo>
                  <a:cubicBezTo>
                    <a:pt x="14" y="142"/>
                    <a:pt x="14" y="142"/>
                    <a:pt x="14" y="142"/>
                  </a:cubicBezTo>
                  <a:cubicBezTo>
                    <a:pt x="14" y="126"/>
                    <a:pt x="14" y="126"/>
                    <a:pt x="14" y="126"/>
                  </a:cubicBezTo>
                  <a:cubicBezTo>
                    <a:pt x="51" y="90"/>
                    <a:pt x="51" y="90"/>
                    <a:pt x="51" y="90"/>
                  </a:cubicBezTo>
                  <a:cubicBezTo>
                    <a:pt x="76" y="115"/>
                    <a:pt x="76" y="115"/>
                    <a:pt x="76" y="115"/>
                  </a:cubicBezTo>
                  <a:cubicBezTo>
                    <a:pt x="76" y="115"/>
                    <a:pt x="76" y="115"/>
                    <a:pt x="76" y="115"/>
                  </a:cubicBezTo>
                  <a:cubicBezTo>
                    <a:pt x="76" y="115"/>
                    <a:pt x="76" y="115"/>
                    <a:pt x="76" y="115"/>
                  </a:cubicBezTo>
                  <a:cubicBezTo>
                    <a:pt x="76" y="116"/>
                    <a:pt x="76" y="116"/>
                    <a:pt x="76" y="116"/>
                  </a:cubicBezTo>
                  <a:cubicBezTo>
                    <a:pt x="91" y="130"/>
                    <a:pt x="91" y="130"/>
                    <a:pt x="91" y="130"/>
                  </a:cubicBezTo>
                  <a:cubicBezTo>
                    <a:pt x="93" y="132"/>
                    <a:pt x="95" y="132"/>
                    <a:pt x="97" y="130"/>
                  </a:cubicBezTo>
                  <a:cubicBezTo>
                    <a:pt x="98" y="129"/>
                    <a:pt x="98" y="126"/>
                    <a:pt x="97" y="124"/>
                  </a:cubicBezTo>
                  <a:cubicBezTo>
                    <a:pt x="85" y="112"/>
                    <a:pt x="85" y="112"/>
                    <a:pt x="85" y="112"/>
                  </a:cubicBezTo>
                  <a:cubicBezTo>
                    <a:pt x="119" y="78"/>
                    <a:pt x="119" y="78"/>
                    <a:pt x="119" y="78"/>
                  </a:cubicBezTo>
                  <a:cubicBezTo>
                    <a:pt x="169" y="128"/>
                    <a:pt x="169" y="128"/>
                    <a:pt x="169" y="128"/>
                  </a:cubicBezTo>
                  <a:cubicBezTo>
                    <a:pt x="169" y="142"/>
                    <a:pt x="169" y="142"/>
                    <a:pt x="169" y="142"/>
                  </a:cubicBezTo>
                  <a:close/>
                  <a:moveTo>
                    <a:pt x="169" y="117"/>
                  </a:moveTo>
                  <a:cubicBezTo>
                    <a:pt x="169" y="117"/>
                    <a:pt x="169" y="117"/>
                    <a:pt x="169" y="117"/>
                  </a:cubicBezTo>
                  <a:cubicBezTo>
                    <a:pt x="122" y="69"/>
                    <a:pt x="122" y="69"/>
                    <a:pt x="122" y="69"/>
                  </a:cubicBezTo>
                  <a:cubicBezTo>
                    <a:pt x="120" y="68"/>
                    <a:pt x="118" y="68"/>
                    <a:pt x="116" y="69"/>
                  </a:cubicBezTo>
                  <a:cubicBezTo>
                    <a:pt x="79" y="106"/>
                    <a:pt x="79" y="106"/>
                    <a:pt x="79" y="106"/>
                  </a:cubicBezTo>
                  <a:cubicBezTo>
                    <a:pt x="53" y="81"/>
                    <a:pt x="53" y="81"/>
                    <a:pt x="53" y="81"/>
                  </a:cubicBezTo>
                  <a:cubicBezTo>
                    <a:pt x="52" y="79"/>
                    <a:pt x="49" y="79"/>
                    <a:pt x="48" y="81"/>
                  </a:cubicBezTo>
                  <a:cubicBezTo>
                    <a:pt x="14" y="114"/>
                    <a:pt x="14" y="114"/>
                    <a:pt x="14" y="114"/>
                  </a:cubicBezTo>
                  <a:cubicBezTo>
                    <a:pt x="14" y="14"/>
                    <a:pt x="14" y="14"/>
                    <a:pt x="14" y="14"/>
                  </a:cubicBezTo>
                  <a:cubicBezTo>
                    <a:pt x="169" y="14"/>
                    <a:pt x="169" y="14"/>
                    <a:pt x="169" y="14"/>
                  </a:cubicBezTo>
                  <a:cubicBezTo>
                    <a:pt x="169" y="117"/>
                    <a:pt x="169" y="117"/>
                    <a:pt x="169" y="117"/>
                  </a:cubicBezTo>
                  <a:close/>
                  <a:moveTo>
                    <a:pt x="53" y="70"/>
                  </a:moveTo>
                  <a:cubicBezTo>
                    <a:pt x="53" y="70"/>
                    <a:pt x="53" y="70"/>
                    <a:pt x="53" y="70"/>
                  </a:cubicBezTo>
                  <a:cubicBezTo>
                    <a:pt x="67" y="70"/>
                    <a:pt x="78" y="59"/>
                    <a:pt x="78" y="46"/>
                  </a:cubicBezTo>
                  <a:cubicBezTo>
                    <a:pt x="78" y="32"/>
                    <a:pt x="67" y="21"/>
                    <a:pt x="53" y="21"/>
                  </a:cubicBezTo>
                  <a:cubicBezTo>
                    <a:pt x="40" y="21"/>
                    <a:pt x="29" y="32"/>
                    <a:pt x="29" y="46"/>
                  </a:cubicBezTo>
                  <a:cubicBezTo>
                    <a:pt x="29" y="59"/>
                    <a:pt x="40" y="70"/>
                    <a:pt x="53" y="70"/>
                  </a:cubicBezTo>
                  <a:close/>
                  <a:moveTo>
                    <a:pt x="53" y="30"/>
                  </a:moveTo>
                  <a:cubicBezTo>
                    <a:pt x="53" y="30"/>
                    <a:pt x="53" y="30"/>
                    <a:pt x="53" y="30"/>
                  </a:cubicBezTo>
                  <a:cubicBezTo>
                    <a:pt x="62" y="30"/>
                    <a:pt x="69" y="37"/>
                    <a:pt x="69" y="46"/>
                  </a:cubicBezTo>
                  <a:cubicBezTo>
                    <a:pt x="69" y="55"/>
                    <a:pt x="62" y="62"/>
                    <a:pt x="53" y="62"/>
                  </a:cubicBezTo>
                  <a:cubicBezTo>
                    <a:pt x="44" y="62"/>
                    <a:pt x="37" y="55"/>
                    <a:pt x="37" y="46"/>
                  </a:cubicBezTo>
                  <a:cubicBezTo>
                    <a:pt x="37" y="37"/>
                    <a:pt x="44" y="30"/>
                    <a:pt x="53" y="30"/>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思源黑体 CN Normal" panose="020B0400000000000000" charset="-122"/>
              </a:endParaRPr>
            </a:p>
          </p:txBody>
        </p:sp>
        <p:grpSp>
          <p:nvGrpSpPr>
            <p:cNvPr id="3" name="组合 2"/>
            <p:cNvGrpSpPr/>
            <p:nvPr/>
          </p:nvGrpSpPr>
          <p:grpSpPr>
            <a:xfrm>
              <a:off x="9052" y="5190"/>
              <a:ext cx="1559" cy="1559"/>
              <a:chOff x="9119" y="5186"/>
              <a:chExt cx="1180" cy="1180"/>
            </a:xfrm>
          </p:grpSpPr>
          <p:sp>
            <p:nvSpPr>
              <p:cNvPr id="2" name="图形"/>
              <p:cNvSpPr/>
              <p:nvPr/>
            </p:nvSpPr>
            <p:spPr>
              <a:xfrm>
                <a:off x="9119" y="5186"/>
                <a:ext cx="1180" cy="1181"/>
              </a:xfrm>
              <a:custGeom>
                <a:avLst/>
                <a:gdLst/>
                <a:ahLst/>
                <a:cxnLst/>
                <a:rect l="l" t="t" r="r" b="b"/>
                <a:pathLst>
                  <a:path w="24421" h="24433" extrusionOk="0">
                    <a:moveTo>
                      <a:pt x="12216" y="0"/>
                    </a:moveTo>
                    <a:cubicBezTo>
                      <a:pt x="5466" y="0"/>
                      <a:pt x="1" y="5477"/>
                      <a:pt x="1" y="12216"/>
                    </a:cubicBezTo>
                    <a:cubicBezTo>
                      <a:pt x="1" y="18955"/>
                      <a:pt x="5466" y="24432"/>
                      <a:pt x="12216" y="24432"/>
                    </a:cubicBezTo>
                    <a:cubicBezTo>
                      <a:pt x="18955" y="24432"/>
                      <a:pt x="24420" y="18955"/>
                      <a:pt x="24420" y="12216"/>
                    </a:cubicBezTo>
                    <a:cubicBezTo>
                      <a:pt x="24420" y="5477"/>
                      <a:pt x="18955" y="0"/>
                      <a:pt x="12216"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endParaRPr sz="2490">
                  <a:latin typeface="+mn-lt"/>
                  <a:ea typeface="+mn-ea"/>
                  <a:cs typeface="+mn-ea"/>
                  <a:sym typeface="+mn-lt"/>
                </a:endParaRPr>
              </a:p>
            </p:txBody>
          </p:sp>
          <p:sp>
            <p:nvSpPr>
              <p:cNvPr id="114" name="图形"/>
              <p:cNvSpPr/>
              <p:nvPr/>
            </p:nvSpPr>
            <p:spPr>
              <a:xfrm>
                <a:off x="9233" y="5301"/>
                <a:ext cx="952" cy="952"/>
              </a:xfrm>
              <a:custGeom>
                <a:avLst/>
                <a:gdLst/>
                <a:ahLst/>
                <a:cxnLst/>
                <a:rect l="l" t="t" r="r" b="b"/>
                <a:pathLst>
                  <a:path w="19705" h="19694" extrusionOk="0">
                    <a:moveTo>
                      <a:pt x="9858" y="1"/>
                    </a:moveTo>
                    <a:cubicBezTo>
                      <a:pt x="4417" y="1"/>
                      <a:pt x="0" y="4406"/>
                      <a:pt x="0" y="9847"/>
                    </a:cubicBezTo>
                    <a:cubicBezTo>
                      <a:pt x="0" y="15288"/>
                      <a:pt x="4417" y="19694"/>
                      <a:pt x="9858" y="19694"/>
                    </a:cubicBezTo>
                    <a:cubicBezTo>
                      <a:pt x="15300" y="19694"/>
                      <a:pt x="19705" y="15288"/>
                      <a:pt x="19705" y="9847"/>
                    </a:cubicBezTo>
                    <a:cubicBezTo>
                      <a:pt x="19705" y="4406"/>
                      <a:pt x="15300" y="1"/>
                      <a:pt x="9858" y="1"/>
                    </a:cubicBezTo>
                    <a:close/>
                  </a:path>
                </a:pathLst>
              </a:custGeom>
              <a:gradFill>
                <a:gsLst>
                  <a:gs pos="0">
                    <a:schemeClr val="accent1"/>
                  </a:gs>
                  <a:gs pos="100000">
                    <a:schemeClr val="accent1">
                      <a:lumMod val="60000"/>
                      <a:lumOff val="40000"/>
                    </a:schemeClr>
                  </a:gs>
                </a:gsLst>
                <a:lin ang="2700000" scaled="0"/>
              </a:gradFill>
              <a:ln>
                <a:noFill/>
              </a:ln>
            </p:spPr>
            <p:txBody>
              <a:bodyPr spcFirstLastPara="1" wrap="square" lIns="121900" tIns="121900" rIns="121900" bIns="121900" anchor="ctr" anchorCtr="0">
                <a:noAutofit/>
              </a:bodyPr>
              <a:lstStyle/>
              <a:p>
                <a:endParaRPr sz="2490">
                  <a:latin typeface="+mn-lt"/>
                  <a:ea typeface="+mn-ea"/>
                  <a:cs typeface="+mn-ea"/>
                  <a:sym typeface="+mn-lt"/>
                </a:endParaRPr>
              </a:p>
            </p:txBody>
          </p:sp>
          <p:sp>
            <p:nvSpPr>
              <p:cNvPr id="118" name="图形"/>
              <p:cNvSpPr/>
              <p:nvPr/>
            </p:nvSpPr>
            <p:spPr>
              <a:xfrm>
                <a:off x="9435" y="5906"/>
                <a:ext cx="305" cy="68"/>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FFFFFF"/>
              </a:solidFill>
              <a:ln>
                <a:noFill/>
              </a:ln>
            </p:spPr>
            <p:txBody>
              <a:bodyPr spcFirstLastPara="1" wrap="square" lIns="121900" tIns="121900" rIns="121900" bIns="121900" anchor="ctr" anchorCtr="0">
                <a:noAutofit/>
              </a:bodyPr>
              <a:lstStyle/>
              <a:p>
                <a:endParaRPr sz="2490">
                  <a:latin typeface="+mn-lt"/>
                  <a:ea typeface="+mn-ea"/>
                  <a:cs typeface="+mn-ea"/>
                  <a:sym typeface="+mn-lt"/>
                </a:endParaRPr>
              </a:p>
            </p:txBody>
          </p:sp>
          <p:sp>
            <p:nvSpPr>
              <p:cNvPr id="119" name="图形"/>
              <p:cNvSpPr/>
              <p:nvPr/>
            </p:nvSpPr>
            <p:spPr>
              <a:xfrm>
                <a:off x="9435" y="5504"/>
                <a:ext cx="361" cy="370"/>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FFFFFF"/>
              </a:solidFill>
              <a:ln>
                <a:noFill/>
              </a:ln>
            </p:spPr>
            <p:txBody>
              <a:bodyPr spcFirstLastPara="1" wrap="square" lIns="121900" tIns="121900" rIns="121900" bIns="121900" anchor="ctr" anchorCtr="0">
                <a:noAutofit/>
              </a:bodyPr>
              <a:lstStyle/>
              <a:p>
                <a:endParaRPr sz="2490">
                  <a:latin typeface="+mn-lt"/>
                  <a:ea typeface="+mn-ea"/>
                  <a:cs typeface="+mn-ea"/>
                  <a:sym typeface="+mn-lt"/>
                </a:endParaRPr>
              </a:p>
            </p:txBody>
          </p:sp>
          <p:sp>
            <p:nvSpPr>
              <p:cNvPr id="120" name="图形"/>
              <p:cNvSpPr/>
              <p:nvPr/>
            </p:nvSpPr>
            <p:spPr>
              <a:xfrm>
                <a:off x="9605" y="6008"/>
                <a:ext cx="102" cy="7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FFFFFF"/>
              </a:solidFill>
              <a:ln>
                <a:noFill/>
              </a:ln>
            </p:spPr>
            <p:txBody>
              <a:bodyPr spcFirstLastPara="1" wrap="square" lIns="121900" tIns="121900" rIns="121900" bIns="121900" anchor="ctr" anchorCtr="0">
                <a:noAutofit/>
              </a:bodyPr>
              <a:lstStyle/>
              <a:p>
                <a:endParaRPr sz="2490">
                  <a:latin typeface="+mn-lt"/>
                  <a:ea typeface="+mn-ea"/>
                  <a:cs typeface="+mn-ea"/>
                  <a:sym typeface="+mn-lt"/>
                </a:endParaRPr>
              </a:p>
            </p:txBody>
          </p:sp>
          <p:sp>
            <p:nvSpPr>
              <p:cNvPr id="121" name="图形"/>
              <p:cNvSpPr/>
              <p:nvPr/>
            </p:nvSpPr>
            <p:spPr>
              <a:xfrm>
                <a:off x="9772" y="5640"/>
                <a:ext cx="237" cy="337"/>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FFFFFF"/>
              </a:solidFill>
              <a:ln>
                <a:noFill/>
              </a:ln>
            </p:spPr>
            <p:txBody>
              <a:bodyPr spcFirstLastPara="1" wrap="square" lIns="121900" tIns="121900" rIns="121900" bIns="121900" anchor="ctr" anchorCtr="0">
                <a:noAutofit/>
              </a:bodyPr>
              <a:lstStyle/>
              <a:p>
                <a:endParaRPr sz="2490">
                  <a:latin typeface="+mn-lt"/>
                  <a:ea typeface="+mn-ea"/>
                  <a:cs typeface="+mn-ea"/>
                  <a:sym typeface="+mn-lt"/>
                </a:endParaRPr>
              </a:p>
            </p:txBody>
          </p:sp>
        </p:grpSp>
        <p:sp>
          <p:nvSpPr>
            <p:cNvPr id="12" name="图形"/>
            <p:cNvSpPr txBox="1"/>
            <p:nvPr/>
          </p:nvSpPr>
          <p:spPr>
            <a:xfrm>
              <a:off x="1769" y="3055"/>
              <a:ext cx="4562" cy="1016"/>
            </a:xfrm>
            <a:prstGeom prst="rect">
              <a:avLst/>
            </a:prstGeom>
            <a:noFill/>
          </p:spPr>
          <p:txBody>
            <a:bodyPr wrap="square" rtlCol="0">
              <a:spAutoFit/>
            </a:bodyPr>
            <a:lstStyle/>
            <a:p>
              <a:pPr algn="r">
                <a:lnSpc>
                  <a:spcPct val="150000"/>
                </a:lnSpc>
              </a:pPr>
              <a:r>
                <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企业后勤服务人员</a:t>
              </a:r>
              <a:endPar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6" name="图形"/>
            <p:cNvSpPr txBox="1"/>
            <p:nvPr/>
          </p:nvSpPr>
          <p:spPr>
            <a:xfrm>
              <a:off x="1316" y="5207"/>
              <a:ext cx="4562" cy="1016"/>
            </a:xfrm>
            <a:prstGeom prst="rect">
              <a:avLst/>
            </a:prstGeom>
            <a:noFill/>
          </p:spPr>
          <p:txBody>
            <a:bodyPr wrap="square" rtlCol="0">
              <a:spAutoFit/>
            </a:bodyPr>
            <a:lstStyle/>
            <a:p>
              <a:pPr algn="r">
                <a:lnSpc>
                  <a:spcPct val="150000"/>
                </a:lnSpc>
              </a:pPr>
              <a:r>
                <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高层组织管理人员</a:t>
              </a:r>
              <a:endPar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0" name="图形"/>
            <p:cNvSpPr txBox="1"/>
            <p:nvPr/>
          </p:nvSpPr>
          <p:spPr>
            <a:xfrm>
              <a:off x="1517" y="7359"/>
              <a:ext cx="4562" cy="1016"/>
            </a:xfrm>
            <a:prstGeom prst="rect">
              <a:avLst/>
            </a:prstGeom>
            <a:noFill/>
          </p:spPr>
          <p:txBody>
            <a:bodyPr wrap="square" rtlCol="0">
              <a:spAutoFit/>
            </a:bodyPr>
            <a:lstStyle/>
            <a:p>
              <a:pPr algn="r">
                <a:lnSpc>
                  <a:spcPct val="150000"/>
                </a:lnSpc>
              </a:pPr>
              <a:r>
                <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前台接待服务人员</a:t>
              </a:r>
              <a:endPar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1" name="图形"/>
            <p:cNvSpPr txBox="1"/>
            <p:nvPr/>
          </p:nvSpPr>
          <p:spPr>
            <a:xfrm flipH="1">
              <a:off x="13084" y="3055"/>
              <a:ext cx="4562" cy="1016"/>
            </a:xfrm>
            <a:prstGeom prst="rect">
              <a:avLst/>
            </a:prstGeom>
            <a:noFill/>
          </p:spPr>
          <p:txBody>
            <a:bodyPr wrap="square" rtlCol="0">
              <a:spAutoFit/>
            </a:bodyPr>
            <a:lstStyle/>
            <a:p>
              <a:pPr algn="l">
                <a:lnSpc>
                  <a:spcPct val="150000"/>
                </a:lnSpc>
              </a:pPr>
              <a:r>
                <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高端技术研发人员</a:t>
              </a:r>
              <a:endPar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5" name="图形"/>
            <p:cNvSpPr txBox="1"/>
            <p:nvPr/>
          </p:nvSpPr>
          <p:spPr>
            <a:xfrm flipH="1">
              <a:off x="13514" y="5200"/>
              <a:ext cx="4562" cy="1016"/>
            </a:xfrm>
            <a:prstGeom prst="rect">
              <a:avLst/>
            </a:prstGeom>
            <a:noFill/>
          </p:spPr>
          <p:txBody>
            <a:bodyPr wrap="square" rtlCol="0">
              <a:spAutoFit/>
            </a:bodyPr>
            <a:lstStyle/>
            <a:p>
              <a:pPr algn="l">
                <a:lnSpc>
                  <a:spcPct val="150000"/>
                </a:lnSpc>
              </a:pPr>
              <a:r>
                <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人事财务会计人员</a:t>
              </a:r>
              <a:endPar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9" name="图形"/>
            <p:cNvSpPr txBox="1"/>
            <p:nvPr/>
          </p:nvSpPr>
          <p:spPr>
            <a:xfrm flipH="1">
              <a:off x="13084" y="7345"/>
              <a:ext cx="4562" cy="1016"/>
            </a:xfrm>
            <a:prstGeom prst="rect">
              <a:avLst/>
            </a:prstGeom>
            <a:noFill/>
          </p:spPr>
          <p:txBody>
            <a:bodyPr wrap="square" rtlCol="0">
              <a:spAutoFit/>
            </a:bodyPr>
            <a:lstStyle/>
            <a:p>
              <a:pPr algn="l">
                <a:lnSpc>
                  <a:spcPct val="150000"/>
                </a:lnSpc>
              </a:pPr>
              <a:r>
                <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物流快递运输人员</a:t>
              </a:r>
              <a:endParaRPr lang="zh-CN" altLang="en-US" sz="240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sp>
        <p:nvSpPr>
          <p:cNvPr id="7"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项目团队组成</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1"/>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5"/>
                                        </p:tgtEl>
                                        <p:attrNameLst>
                                          <p:attrName>style.visibility</p:attrName>
                                        </p:attrNameLst>
                                      </p:cBhvr>
                                      <p:to>
                                        <p:strVal val="visible"/>
                                      </p:to>
                                    </p:set>
                                    <p:animEffect transition="in" filter="wheel(2)">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形"/>
          <p:cNvGrpSpPr/>
          <p:nvPr/>
        </p:nvGrpSpPr>
        <p:grpSpPr>
          <a:xfrm>
            <a:off x="0" y="0"/>
            <a:ext cx="12192000" cy="6857365"/>
            <a:chOff x="0" y="0"/>
            <a:chExt cx="19200" cy="10799"/>
          </a:xfrm>
        </p:grpSpPr>
        <p:sp>
          <p:nvSpPr>
            <p:cNvPr id="115" name="图形"/>
            <p:cNvSpPr/>
            <p:nvPr/>
          </p:nvSpPr>
          <p:spPr>
            <a:xfrm>
              <a:off x="669" y="536"/>
              <a:ext cx="17862" cy="9592"/>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6" name="图形" descr="30dd2互联网"/>
            <p:cNvPicPr>
              <a:picLocks noChangeAspect="1"/>
            </p:cNvPicPr>
            <p:nvPr/>
          </p:nvPicPr>
          <p:blipFill>
            <a:blip r:embed="rId1"/>
            <a:srcRect l="39583" t="48231"/>
            <a:stretch>
              <a:fillRect/>
            </a:stretch>
          </p:blipFill>
          <p:spPr>
            <a:xfrm>
              <a:off x="10940" y="6819"/>
              <a:ext cx="8260" cy="3980"/>
            </a:xfrm>
            <a:prstGeom prst="rect">
              <a:avLst/>
            </a:prstGeom>
          </p:spPr>
        </p:pic>
        <p:pic>
          <p:nvPicPr>
            <p:cNvPr id="55" name="图形" descr="30dd2互联网"/>
            <p:cNvPicPr>
              <a:picLocks noChangeAspect="1"/>
            </p:cNvPicPr>
            <p:nvPr/>
          </p:nvPicPr>
          <p:blipFill>
            <a:blip r:embed="rId1"/>
            <a:srcRect r="46458" b="30450"/>
            <a:stretch>
              <a:fillRect/>
            </a:stretch>
          </p:blipFill>
          <p:spPr>
            <a:xfrm>
              <a:off x="0" y="0"/>
              <a:ext cx="6481" cy="4735"/>
            </a:xfrm>
            <a:prstGeom prst="rect">
              <a:avLst/>
            </a:prstGeom>
          </p:spPr>
        </p:pic>
        <p:grpSp>
          <p:nvGrpSpPr>
            <p:cNvPr id="114" name="组合 113"/>
            <p:cNvGrpSpPr/>
            <p:nvPr/>
          </p:nvGrpSpPr>
          <p:grpSpPr>
            <a:xfrm>
              <a:off x="1830" y="3319"/>
              <a:ext cx="15762" cy="5583"/>
              <a:chOff x="1830" y="3319"/>
              <a:chExt cx="15762" cy="5583"/>
            </a:xfrm>
          </p:grpSpPr>
          <p:grpSp>
            <p:nvGrpSpPr>
              <p:cNvPr id="68" name="图形"/>
              <p:cNvGrpSpPr/>
              <p:nvPr/>
            </p:nvGrpSpPr>
            <p:grpSpPr>
              <a:xfrm>
                <a:off x="1830" y="3319"/>
                <a:ext cx="3544" cy="5583"/>
                <a:chOff x="1830" y="3319"/>
                <a:chExt cx="3544" cy="5583"/>
              </a:xfrm>
            </p:grpSpPr>
            <p:grpSp>
              <p:nvGrpSpPr>
                <p:cNvPr id="69" name="Group 2"/>
                <p:cNvGrpSpPr/>
                <p:nvPr/>
              </p:nvGrpSpPr>
              <p:grpSpPr>
                <a:xfrm>
                  <a:off x="1830" y="3319"/>
                  <a:ext cx="3544" cy="5583"/>
                  <a:chOff x="802107" y="2041452"/>
                  <a:chExt cx="2380410" cy="3750383"/>
                </a:xfrm>
                <a:effectLst>
                  <a:outerShdw blurRad="495300" sx="102000" sy="102000" algn="ctr" rotWithShape="0">
                    <a:prstClr val="black">
                      <a:alpha val="15000"/>
                    </a:prstClr>
                  </a:outerShdw>
                </a:effectLst>
              </p:grpSpPr>
              <p:sp>
                <p:nvSpPr>
                  <p:cNvPr id="70" name="图形"/>
                  <p:cNvSpPr/>
                  <p:nvPr/>
                </p:nvSpPr>
                <p:spPr>
                  <a:xfrm>
                    <a:off x="802107" y="2041452"/>
                    <a:ext cx="2380410" cy="3696635"/>
                  </a:xfrm>
                  <a:prstGeom prst="roundRect">
                    <a:avLst>
                      <a:gd name="adj" fmla="val 8624"/>
                    </a:avLst>
                  </a:prstGeom>
                  <a:solidFill>
                    <a:schemeClr val="bg1"/>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sp>
                <p:nvSpPr>
                  <p:cNvPr id="71" name="图形"/>
                  <p:cNvSpPr/>
                  <p:nvPr/>
                </p:nvSpPr>
                <p:spPr>
                  <a:xfrm>
                    <a:off x="802107" y="2041452"/>
                    <a:ext cx="2380410" cy="1588686"/>
                  </a:xfrm>
                  <a:custGeom>
                    <a:avLst/>
                    <a:gdLst>
                      <a:gd name="connsiteX0" fmla="*/ 205287 w 2380410"/>
                      <a:gd name="connsiteY0" fmla="*/ 0 h 2137375"/>
                      <a:gd name="connsiteX1" fmla="*/ 2175123 w 2380410"/>
                      <a:gd name="connsiteY1" fmla="*/ 0 h 2137375"/>
                      <a:gd name="connsiteX2" fmla="*/ 2380410 w 2380410"/>
                      <a:gd name="connsiteY2" fmla="*/ 205287 h 2137375"/>
                      <a:gd name="connsiteX3" fmla="*/ 2380410 w 2380410"/>
                      <a:gd name="connsiteY3" fmla="*/ 1938790 h 2137375"/>
                      <a:gd name="connsiteX4" fmla="*/ 2249650 w 2380410"/>
                      <a:gd name="connsiteY4" fmla="*/ 2001780 h 2137375"/>
                      <a:gd name="connsiteX5" fmla="*/ 1578026 w 2380410"/>
                      <a:gd name="connsiteY5" fmla="*/ 2137375 h 2137375"/>
                      <a:gd name="connsiteX6" fmla="*/ 60826 w 2380410"/>
                      <a:gd name="connsiteY6" fmla="*/ 1234375 h 2137375"/>
                      <a:gd name="connsiteX7" fmla="*/ 0 w 2380410"/>
                      <a:gd name="connsiteY7" fmla="*/ 1108108 h 2137375"/>
                      <a:gd name="connsiteX8" fmla="*/ 0 w 2380410"/>
                      <a:gd name="connsiteY8" fmla="*/ 205287 h 2137375"/>
                      <a:gd name="connsiteX9" fmla="*/ 205287 w 2380410"/>
                      <a:gd name="connsiteY9" fmla="*/ 0 h 21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0410" h="2137375">
                        <a:moveTo>
                          <a:pt x="205287" y="0"/>
                        </a:moveTo>
                        <a:lnTo>
                          <a:pt x="2175123" y="0"/>
                        </a:lnTo>
                        <a:cubicBezTo>
                          <a:pt x="2288500" y="0"/>
                          <a:pt x="2380410" y="91910"/>
                          <a:pt x="2380410" y="205287"/>
                        </a:cubicBezTo>
                        <a:lnTo>
                          <a:pt x="2380410" y="1938790"/>
                        </a:lnTo>
                        <a:lnTo>
                          <a:pt x="2249650" y="2001780"/>
                        </a:lnTo>
                        <a:cubicBezTo>
                          <a:pt x="2043220" y="2089093"/>
                          <a:pt x="1816261" y="2137375"/>
                          <a:pt x="1578026" y="2137375"/>
                        </a:cubicBezTo>
                        <a:cubicBezTo>
                          <a:pt x="922879" y="2137375"/>
                          <a:pt x="353013" y="1772242"/>
                          <a:pt x="60826" y="1234375"/>
                        </a:cubicBezTo>
                        <a:lnTo>
                          <a:pt x="0" y="1108108"/>
                        </a:lnTo>
                        <a:lnTo>
                          <a:pt x="0" y="205287"/>
                        </a:lnTo>
                        <a:cubicBezTo>
                          <a:pt x="0" y="91910"/>
                          <a:pt x="91910" y="0"/>
                          <a:pt x="205287" y="0"/>
                        </a:cubicBezTo>
                        <a:close/>
                      </a:path>
                    </a:pathLst>
                  </a:custGeom>
                  <a:gradFill>
                    <a:gsLst>
                      <a:gs pos="91000">
                        <a:srgbClr val="F15F7E"/>
                      </a:gs>
                      <a:gs pos="0">
                        <a:srgbClr val="F9B9C8"/>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sp>
                <p:nvSpPr>
                  <p:cNvPr id="72" name="图形"/>
                  <p:cNvSpPr/>
                  <p:nvPr/>
                </p:nvSpPr>
                <p:spPr>
                  <a:xfrm>
                    <a:off x="802108" y="5277704"/>
                    <a:ext cx="647900" cy="514131"/>
                  </a:xfrm>
                  <a:custGeom>
                    <a:avLst/>
                    <a:gdLst>
                      <a:gd name="connsiteX0" fmla="*/ 265683 w 874825"/>
                      <a:gd name="connsiteY0" fmla="*/ 0 h 694203"/>
                      <a:gd name="connsiteX1" fmla="*/ 874825 w 874825"/>
                      <a:gd name="connsiteY1" fmla="*/ 609142 h 694203"/>
                      <a:gd name="connsiteX2" fmla="*/ 866250 w 874825"/>
                      <a:gd name="connsiteY2" fmla="*/ 694203 h 694203"/>
                      <a:gd name="connsiteX3" fmla="*/ 205287 w 874825"/>
                      <a:gd name="connsiteY3" fmla="*/ 694203 h 694203"/>
                      <a:gd name="connsiteX4" fmla="*/ 0 w 874825"/>
                      <a:gd name="connsiteY4" fmla="*/ 488916 h 694203"/>
                      <a:gd name="connsiteX5" fmla="*/ 0 w 874825"/>
                      <a:gd name="connsiteY5" fmla="*/ 63381 h 694203"/>
                      <a:gd name="connsiteX6" fmla="*/ 28578 w 874825"/>
                      <a:gd name="connsiteY6" fmla="*/ 47870 h 694203"/>
                      <a:gd name="connsiteX7" fmla="*/ 265683 w 874825"/>
                      <a:gd name="connsiteY7" fmla="*/ 0 h 69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825" h="694203">
                        <a:moveTo>
                          <a:pt x="265683" y="0"/>
                        </a:moveTo>
                        <a:cubicBezTo>
                          <a:pt x="602103" y="0"/>
                          <a:pt x="874825" y="272722"/>
                          <a:pt x="874825" y="609142"/>
                        </a:cubicBezTo>
                        <a:lnTo>
                          <a:pt x="866250" y="694203"/>
                        </a:lnTo>
                        <a:lnTo>
                          <a:pt x="205287" y="694203"/>
                        </a:lnTo>
                        <a:cubicBezTo>
                          <a:pt x="91910" y="694203"/>
                          <a:pt x="0" y="602293"/>
                          <a:pt x="0" y="488916"/>
                        </a:cubicBezTo>
                        <a:lnTo>
                          <a:pt x="0" y="63381"/>
                        </a:lnTo>
                        <a:lnTo>
                          <a:pt x="28578" y="47870"/>
                        </a:lnTo>
                        <a:cubicBezTo>
                          <a:pt x="101454" y="17045"/>
                          <a:pt x="181578" y="0"/>
                          <a:pt x="265683" y="0"/>
                        </a:cubicBezTo>
                        <a:close/>
                      </a:path>
                    </a:pathLst>
                  </a:custGeom>
                  <a:gradFill>
                    <a:gsLst>
                      <a:gs pos="91000">
                        <a:srgbClr val="F15F7E"/>
                      </a:gs>
                      <a:gs pos="0">
                        <a:srgbClr val="F9B9C8"/>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grpSp>
            <p:sp>
              <p:nvSpPr>
                <p:cNvPr id="73" name="图形"/>
                <p:cNvSpPr txBox="1"/>
                <p:nvPr/>
              </p:nvSpPr>
              <p:spPr>
                <a:xfrm>
                  <a:off x="2014" y="5815"/>
                  <a:ext cx="1490" cy="1113"/>
                </a:xfrm>
                <a:prstGeom prst="rect">
                  <a:avLst/>
                </a:prstGeom>
                <a:noFill/>
              </p:spPr>
              <p:txBody>
                <a:bodyPr wrap="none" rtlCol="0">
                  <a:spAutoFit/>
                </a:bodyPr>
                <a:lstStyle/>
                <a:p>
                  <a:pPr algn="l"/>
                  <a:r>
                    <a:rPr lang="en-US" altLang="zh-CN" sz="4000">
                      <a:solidFill>
                        <a:srgbClr val="F15F7E"/>
                      </a:solidFill>
                      <a:latin typeface="思源黑体 CN Bold" panose="020B0800000000000000" charset="-122"/>
                      <a:ea typeface="思源黑体 CN Bold" panose="020B0800000000000000" charset="-122"/>
                      <a:cs typeface="思源黑体 CN Normal" panose="020B0400000000000000" charset="-122"/>
                    </a:rPr>
                    <a:t>01.</a:t>
                  </a:r>
                  <a:endParaRPr lang="en-US" altLang="zh-CN" sz="4000">
                    <a:solidFill>
                      <a:srgbClr val="F15F7E"/>
                    </a:solidFill>
                    <a:latin typeface="思源黑体 CN Bold" panose="020B0800000000000000" charset="-122"/>
                    <a:ea typeface="思源黑体 CN Bold" panose="020B0800000000000000" charset="-122"/>
                    <a:cs typeface="思源黑体 CN Normal" panose="020B0400000000000000" charset="-122"/>
                  </a:endParaRPr>
                </a:p>
              </p:txBody>
            </p:sp>
            <p:sp>
              <p:nvSpPr>
                <p:cNvPr id="74" name="图形"/>
                <p:cNvSpPr txBox="1"/>
                <p:nvPr/>
              </p:nvSpPr>
              <p:spPr>
                <a:xfrm>
                  <a:off x="1999" y="6810"/>
                  <a:ext cx="3087" cy="725"/>
                </a:xfrm>
                <a:prstGeom prst="rect">
                  <a:avLst/>
                </a:prstGeom>
                <a:noFill/>
              </p:spPr>
              <p:txBody>
                <a:bodyPr wrap="none" rtlCol="0">
                  <a:spAutoFit/>
                </a:bodyPr>
                <a:lstStyle/>
                <a:p>
                  <a:pPr algn="l"/>
                  <a:r>
                    <a:rPr lang="zh-CN" altLang="en-US" sz="2400">
                      <a:latin typeface="思源黑体 CN Bold" panose="020B0800000000000000" charset="-122"/>
                      <a:ea typeface="思源黑体 CN Bold" panose="020B0800000000000000" charset="-122"/>
                      <a:cs typeface="思源黑体 CN Normal" panose="020B0400000000000000" charset="-122"/>
                    </a:rPr>
                    <a:t>智能项目介绍</a:t>
                  </a:r>
                  <a:endParaRPr lang="zh-CN" altLang="en-US" sz="2400">
                    <a:latin typeface="思源黑体 CN Bold" panose="020B0800000000000000" charset="-122"/>
                    <a:ea typeface="思源黑体 CN Bold" panose="020B0800000000000000" charset="-122"/>
                    <a:cs typeface="思源黑体 CN Normal" panose="020B0400000000000000" charset="-122"/>
                  </a:endParaRPr>
                </a:p>
              </p:txBody>
            </p:sp>
            <p:sp>
              <p:nvSpPr>
                <p:cNvPr id="80" name="图形"/>
                <p:cNvSpPr txBox="1"/>
                <p:nvPr/>
              </p:nvSpPr>
              <p:spPr>
                <a:xfrm>
                  <a:off x="2044" y="7460"/>
                  <a:ext cx="3168" cy="422"/>
                </a:xfrm>
                <a:prstGeom prst="rect">
                  <a:avLst/>
                </a:prstGeom>
                <a:noFill/>
              </p:spPr>
              <p:txBody>
                <a:bodyPr wrap="none" rtlCol="0" anchor="t">
                  <a:spAutoFit/>
                </a:bodyPr>
                <a:lstStyle/>
                <a:p>
                  <a:r>
                    <a:rPr lang="zh-CN" altLang="en-US"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Add your text content here</a:t>
                  </a:r>
                  <a:r>
                    <a:rPr lang="en-US" altLang="zh-CN"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endParaRPr lang="en-US" altLang="zh-CN"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81" name="图形"/>
                <p:cNvSpPr>
                  <a:spLocks noEditPoints="1"/>
                </p:cNvSpPr>
                <p:nvPr/>
              </p:nvSpPr>
              <p:spPr bwMode="auto">
                <a:xfrm>
                  <a:off x="3825" y="3706"/>
                  <a:ext cx="1101" cy="1022"/>
                </a:xfrm>
                <a:custGeom>
                  <a:avLst/>
                  <a:gdLst>
                    <a:gd name="T0" fmla="*/ 129 w 199"/>
                    <a:gd name="T1" fmla="*/ 83 h 184"/>
                    <a:gd name="T2" fmla="*/ 142 w 199"/>
                    <a:gd name="T3" fmla="*/ 61 h 184"/>
                    <a:gd name="T4" fmla="*/ 131 w 199"/>
                    <a:gd name="T5" fmla="*/ 60 h 184"/>
                    <a:gd name="T6" fmla="*/ 82 w 199"/>
                    <a:gd name="T7" fmla="*/ 73 h 184"/>
                    <a:gd name="T8" fmla="*/ 116 w 199"/>
                    <a:gd name="T9" fmla="*/ 25 h 184"/>
                    <a:gd name="T10" fmla="*/ 122 w 199"/>
                    <a:gd name="T11" fmla="*/ 45 h 184"/>
                    <a:gd name="T12" fmla="*/ 102 w 199"/>
                    <a:gd name="T13" fmla="*/ 19 h 184"/>
                    <a:gd name="T14" fmla="*/ 88 w 199"/>
                    <a:gd name="T15" fmla="*/ 28 h 184"/>
                    <a:gd name="T16" fmla="*/ 112 w 199"/>
                    <a:gd name="T17" fmla="*/ 73 h 184"/>
                    <a:gd name="T18" fmla="*/ 121 w 199"/>
                    <a:gd name="T19" fmla="*/ 58 h 184"/>
                    <a:gd name="T20" fmla="*/ 125 w 199"/>
                    <a:gd name="T21" fmla="*/ 16 h 184"/>
                    <a:gd name="T22" fmla="*/ 74 w 199"/>
                    <a:gd name="T23" fmla="*/ 82 h 184"/>
                    <a:gd name="T24" fmla="*/ 97 w 199"/>
                    <a:gd name="T25" fmla="*/ 61 h 184"/>
                    <a:gd name="T26" fmla="*/ 97 w 199"/>
                    <a:gd name="T27" fmla="*/ 36 h 184"/>
                    <a:gd name="T28" fmla="*/ 105 w 199"/>
                    <a:gd name="T29" fmla="*/ 62 h 184"/>
                    <a:gd name="T30" fmla="*/ 134 w 199"/>
                    <a:gd name="T31" fmla="*/ 9 h 184"/>
                    <a:gd name="T32" fmla="*/ 145 w 199"/>
                    <a:gd name="T33" fmla="*/ 30 h 184"/>
                    <a:gd name="T34" fmla="*/ 187 w 199"/>
                    <a:gd name="T35" fmla="*/ 59 h 184"/>
                    <a:gd name="T36" fmla="*/ 185 w 199"/>
                    <a:gd name="T37" fmla="*/ 82 h 184"/>
                    <a:gd name="T38" fmla="*/ 107 w 199"/>
                    <a:gd name="T39" fmla="*/ 108 h 184"/>
                    <a:gd name="T40" fmla="*/ 73 w 199"/>
                    <a:gd name="T41" fmla="*/ 120 h 184"/>
                    <a:gd name="T42" fmla="*/ 12 w 199"/>
                    <a:gd name="T43" fmla="*/ 79 h 184"/>
                    <a:gd name="T44" fmla="*/ 14 w 199"/>
                    <a:gd name="T45" fmla="*/ 56 h 184"/>
                    <a:gd name="T46" fmla="*/ 58 w 199"/>
                    <a:gd name="T47" fmla="*/ 17 h 184"/>
                    <a:gd name="T48" fmla="*/ 8 w 199"/>
                    <a:gd name="T49" fmla="*/ 46 h 184"/>
                    <a:gd name="T50" fmla="*/ 0 w 199"/>
                    <a:gd name="T51" fmla="*/ 172 h 184"/>
                    <a:gd name="T52" fmla="*/ 188 w 199"/>
                    <a:gd name="T53" fmla="*/ 184 h 184"/>
                    <a:gd name="T54" fmla="*/ 199 w 199"/>
                    <a:gd name="T55" fmla="*/ 59 h 184"/>
                    <a:gd name="T56" fmla="*/ 12 w 199"/>
                    <a:gd name="T57" fmla="*/ 95 h 184"/>
                    <a:gd name="T58" fmla="*/ 12 w 199"/>
                    <a:gd name="T59" fmla="*/ 160 h 184"/>
                    <a:gd name="T60" fmla="*/ 187 w 199"/>
                    <a:gd name="T61" fmla="*/ 172 h 184"/>
                    <a:gd name="T62" fmla="*/ 12 w 199"/>
                    <a:gd name="T63" fmla="*/ 170 h 184"/>
                    <a:gd name="T64" fmla="*/ 97 w 199"/>
                    <a:gd name="T65" fmla="*/ 114 h 184"/>
                    <a:gd name="T66" fmla="*/ 186 w 199"/>
                    <a:gd name="T67" fmla="*/ 169 h 184"/>
                    <a:gd name="T68" fmla="*/ 187 w 199"/>
                    <a:gd name="T69" fmla="*/ 172 h 184"/>
                    <a:gd name="T70" fmla="*/ 137 w 199"/>
                    <a:gd name="T71" fmla="*/ 128 h 184"/>
                    <a:gd name="T72" fmla="*/ 187 w 199"/>
                    <a:gd name="T73" fmla="*/ 16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9" h="184">
                      <a:moveTo>
                        <a:pt x="74" y="82"/>
                      </a:moveTo>
                      <a:cubicBezTo>
                        <a:pt x="90" y="98"/>
                        <a:pt x="113" y="99"/>
                        <a:pt x="129" y="83"/>
                      </a:cubicBezTo>
                      <a:cubicBezTo>
                        <a:pt x="135" y="77"/>
                        <a:pt x="139" y="71"/>
                        <a:pt x="141" y="64"/>
                      </a:cubicBezTo>
                      <a:cubicBezTo>
                        <a:pt x="142" y="61"/>
                        <a:pt x="142" y="61"/>
                        <a:pt x="142" y="61"/>
                      </a:cubicBezTo>
                      <a:cubicBezTo>
                        <a:pt x="132" y="57"/>
                        <a:pt x="132" y="57"/>
                        <a:pt x="132" y="57"/>
                      </a:cubicBezTo>
                      <a:cubicBezTo>
                        <a:pt x="131" y="60"/>
                        <a:pt x="131" y="60"/>
                        <a:pt x="131" y="60"/>
                      </a:cubicBezTo>
                      <a:cubicBezTo>
                        <a:pt x="130" y="65"/>
                        <a:pt x="126" y="70"/>
                        <a:pt x="122" y="74"/>
                      </a:cubicBezTo>
                      <a:cubicBezTo>
                        <a:pt x="111" y="86"/>
                        <a:pt x="95" y="85"/>
                        <a:pt x="82" y="73"/>
                      </a:cubicBezTo>
                      <a:cubicBezTo>
                        <a:pt x="68" y="58"/>
                        <a:pt x="66" y="38"/>
                        <a:pt x="80" y="25"/>
                      </a:cubicBezTo>
                      <a:cubicBezTo>
                        <a:pt x="91" y="13"/>
                        <a:pt x="105" y="14"/>
                        <a:pt x="116" y="25"/>
                      </a:cubicBezTo>
                      <a:cubicBezTo>
                        <a:pt x="125" y="34"/>
                        <a:pt x="126" y="42"/>
                        <a:pt x="123" y="45"/>
                      </a:cubicBezTo>
                      <a:cubicBezTo>
                        <a:pt x="122" y="45"/>
                        <a:pt x="122" y="45"/>
                        <a:pt x="122" y="45"/>
                      </a:cubicBezTo>
                      <a:cubicBezTo>
                        <a:pt x="122" y="45"/>
                        <a:pt x="119" y="45"/>
                        <a:pt x="115" y="39"/>
                      </a:cubicBezTo>
                      <a:cubicBezTo>
                        <a:pt x="102" y="19"/>
                        <a:pt x="102" y="19"/>
                        <a:pt x="102" y="19"/>
                      </a:cubicBezTo>
                      <a:cubicBezTo>
                        <a:pt x="100" y="20"/>
                        <a:pt x="100" y="20"/>
                        <a:pt x="100" y="20"/>
                      </a:cubicBezTo>
                      <a:cubicBezTo>
                        <a:pt x="96" y="21"/>
                        <a:pt x="92" y="24"/>
                        <a:pt x="88" y="28"/>
                      </a:cubicBezTo>
                      <a:cubicBezTo>
                        <a:pt x="76" y="40"/>
                        <a:pt x="76" y="59"/>
                        <a:pt x="88" y="71"/>
                      </a:cubicBezTo>
                      <a:cubicBezTo>
                        <a:pt x="96" y="79"/>
                        <a:pt x="106" y="78"/>
                        <a:pt x="112" y="73"/>
                      </a:cubicBezTo>
                      <a:cubicBezTo>
                        <a:pt x="116" y="68"/>
                        <a:pt x="118" y="63"/>
                        <a:pt x="118" y="57"/>
                      </a:cubicBezTo>
                      <a:cubicBezTo>
                        <a:pt x="119" y="58"/>
                        <a:pt x="120" y="58"/>
                        <a:pt x="121" y="58"/>
                      </a:cubicBezTo>
                      <a:cubicBezTo>
                        <a:pt x="124" y="58"/>
                        <a:pt x="127" y="57"/>
                        <a:pt x="130" y="54"/>
                      </a:cubicBezTo>
                      <a:cubicBezTo>
                        <a:pt x="138" y="46"/>
                        <a:pt x="139" y="30"/>
                        <a:pt x="125" y="16"/>
                      </a:cubicBezTo>
                      <a:cubicBezTo>
                        <a:pt x="109" y="0"/>
                        <a:pt x="88" y="0"/>
                        <a:pt x="72" y="16"/>
                      </a:cubicBezTo>
                      <a:cubicBezTo>
                        <a:pt x="54" y="34"/>
                        <a:pt x="55" y="63"/>
                        <a:pt x="74" y="82"/>
                      </a:cubicBezTo>
                      <a:close/>
                      <a:moveTo>
                        <a:pt x="105" y="62"/>
                      </a:moveTo>
                      <a:cubicBezTo>
                        <a:pt x="102" y="65"/>
                        <a:pt x="99" y="63"/>
                        <a:pt x="97" y="61"/>
                      </a:cubicBezTo>
                      <a:cubicBezTo>
                        <a:pt x="90" y="54"/>
                        <a:pt x="89" y="43"/>
                        <a:pt x="96" y="37"/>
                      </a:cubicBezTo>
                      <a:cubicBezTo>
                        <a:pt x="96" y="37"/>
                        <a:pt x="97" y="36"/>
                        <a:pt x="97" y="36"/>
                      </a:cubicBezTo>
                      <a:cubicBezTo>
                        <a:pt x="103" y="44"/>
                        <a:pt x="103" y="44"/>
                        <a:pt x="103" y="44"/>
                      </a:cubicBezTo>
                      <a:cubicBezTo>
                        <a:pt x="107" y="49"/>
                        <a:pt x="108" y="58"/>
                        <a:pt x="105" y="62"/>
                      </a:cubicBezTo>
                      <a:close/>
                      <a:moveTo>
                        <a:pt x="192" y="46"/>
                      </a:moveTo>
                      <a:cubicBezTo>
                        <a:pt x="134" y="9"/>
                        <a:pt x="134" y="9"/>
                        <a:pt x="134" y="9"/>
                      </a:cubicBezTo>
                      <a:cubicBezTo>
                        <a:pt x="136" y="11"/>
                        <a:pt x="137" y="14"/>
                        <a:pt x="138" y="16"/>
                      </a:cubicBezTo>
                      <a:cubicBezTo>
                        <a:pt x="141" y="21"/>
                        <a:pt x="143" y="25"/>
                        <a:pt x="145" y="30"/>
                      </a:cubicBezTo>
                      <a:cubicBezTo>
                        <a:pt x="185" y="56"/>
                        <a:pt x="185" y="56"/>
                        <a:pt x="185" y="56"/>
                      </a:cubicBezTo>
                      <a:cubicBezTo>
                        <a:pt x="186" y="56"/>
                        <a:pt x="187" y="58"/>
                        <a:pt x="187" y="59"/>
                      </a:cubicBezTo>
                      <a:cubicBezTo>
                        <a:pt x="187" y="79"/>
                        <a:pt x="187" y="79"/>
                        <a:pt x="187" y="79"/>
                      </a:cubicBezTo>
                      <a:cubicBezTo>
                        <a:pt x="187" y="80"/>
                        <a:pt x="186" y="82"/>
                        <a:pt x="185" y="82"/>
                      </a:cubicBezTo>
                      <a:cubicBezTo>
                        <a:pt x="126" y="120"/>
                        <a:pt x="126" y="120"/>
                        <a:pt x="126" y="120"/>
                      </a:cubicBezTo>
                      <a:cubicBezTo>
                        <a:pt x="107" y="108"/>
                        <a:pt x="107" y="108"/>
                        <a:pt x="107" y="108"/>
                      </a:cubicBezTo>
                      <a:cubicBezTo>
                        <a:pt x="103" y="105"/>
                        <a:pt x="97" y="105"/>
                        <a:pt x="93" y="108"/>
                      </a:cubicBezTo>
                      <a:cubicBezTo>
                        <a:pt x="93" y="108"/>
                        <a:pt x="74" y="119"/>
                        <a:pt x="73" y="120"/>
                      </a:cubicBezTo>
                      <a:cubicBezTo>
                        <a:pt x="14" y="82"/>
                        <a:pt x="14" y="82"/>
                        <a:pt x="14" y="82"/>
                      </a:cubicBezTo>
                      <a:cubicBezTo>
                        <a:pt x="13" y="82"/>
                        <a:pt x="12" y="80"/>
                        <a:pt x="12" y="79"/>
                      </a:cubicBezTo>
                      <a:cubicBezTo>
                        <a:pt x="12" y="59"/>
                        <a:pt x="12" y="59"/>
                        <a:pt x="12" y="59"/>
                      </a:cubicBezTo>
                      <a:cubicBezTo>
                        <a:pt x="12" y="58"/>
                        <a:pt x="13" y="56"/>
                        <a:pt x="14" y="56"/>
                      </a:cubicBezTo>
                      <a:cubicBezTo>
                        <a:pt x="51" y="32"/>
                        <a:pt x="51" y="32"/>
                        <a:pt x="51" y="32"/>
                      </a:cubicBezTo>
                      <a:cubicBezTo>
                        <a:pt x="53" y="27"/>
                        <a:pt x="55" y="22"/>
                        <a:pt x="58" y="17"/>
                      </a:cubicBezTo>
                      <a:cubicBezTo>
                        <a:pt x="59" y="15"/>
                        <a:pt x="61" y="13"/>
                        <a:pt x="62" y="11"/>
                      </a:cubicBezTo>
                      <a:cubicBezTo>
                        <a:pt x="8" y="46"/>
                        <a:pt x="8" y="46"/>
                        <a:pt x="8" y="46"/>
                      </a:cubicBezTo>
                      <a:cubicBezTo>
                        <a:pt x="3" y="48"/>
                        <a:pt x="0" y="54"/>
                        <a:pt x="0" y="59"/>
                      </a:cubicBezTo>
                      <a:cubicBezTo>
                        <a:pt x="0" y="172"/>
                        <a:pt x="0" y="172"/>
                        <a:pt x="0" y="172"/>
                      </a:cubicBezTo>
                      <a:cubicBezTo>
                        <a:pt x="0" y="179"/>
                        <a:pt x="5" y="184"/>
                        <a:pt x="12" y="184"/>
                      </a:cubicBezTo>
                      <a:cubicBezTo>
                        <a:pt x="188" y="184"/>
                        <a:pt x="188" y="184"/>
                        <a:pt x="188" y="184"/>
                      </a:cubicBezTo>
                      <a:cubicBezTo>
                        <a:pt x="194" y="184"/>
                        <a:pt x="199" y="179"/>
                        <a:pt x="199" y="172"/>
                      </a:cubicBezTo>
                      <a:cubicBezTo>
                        <a:pt x="199" y="59"/>
                        <a:pt x="199" y="59"/>
                        <a:pt x="199" y="59"/>
                      </a:cubicBezTo>
                      <a:cubicBezTo>
                        <a:pt x="199" y="54"/>
                        <a:pt x="196" y="48"/>
                        <a:pt x="192" y="46"/>
                      </a:cubicBezTo>
                      <a:close/>
                      <a:moveTo>
                        <a:pt x="12" y="95"/>
                      </a:moveTo>
                      <a:cubicBezTo>
                        <a:pt x="62" y="128"/>
                        <a:pt x="62" y="128"/>
                        <a:pt x="62" y="128"/>
                      </a:cubicBezTo>
                      <a:cubicBezTo>
                        <a:pt x="12" y="160"/>
                        <a:pt x="12" y="160"/>
                        <a:pt x="12" y="160"/>
                      </a:cubicBezTo>
                      <a:lnTo>
                        <a:pt x="12" y="95"/>
                      </a:lnTo>
                      <a:close/>
                      <a:moveTo>
                        <a:pt x="187" y="172"/>
                      </a:moveTo>
                      <a:cubicBezTo>
                        <a:pt x="12" y="172"/>
                        <a:pt x="12" y="172"/>
                        <a:pt x="12" y="172"/>
                      </a:cubicBezTo>
                      <a:cubicBezTo>
                        <a:pt x="12" y="170"/>
                        <a:pt x="12" y="170"/>
                        <a:pt x="12" y="170"/>
                      </a:cubicBezTo>
                      <a:cubicBezTo>
                        <a:pt x="12" y="169"/>
                        <a:pt x="13" y="169"/>
                        <a:pt x="13" y="169"/>
                      </a:cubicBezTo>
                      <a:cubicBezTo>
                        <a:pt x="97" y="114"/>
                        <a:pt x="97" y="114"/>
                        <a:pt x="97" y="114"/>
                      </a:cubicBezTo>
                      <a:cubicBezTo>
                        <a:pt x="98" y="113"/>
                        <a:pt x="101" y="113"/>
                        <a:pt x="102" y="114"/>
                      </a:cubicBezTo>
                      <a:cubicBezTo>
                        <a:pt x="186" y="169"/>
                        <a:pt x="186" y="169"/>
                        <a:pt x="186" y="169"/>
                      </a:cubicBezTo>
                      <a:cubicBezTo>
                        <a:pt x="187" y="169"/>
                        <a:pt x="187" y="169"/>
                        <a:pt x="187" y="170"/>
                      </a:cubicBezTo>
                      <a:lnTo>
                        <a:pt x="187" y="172"/>
                      </a:lnTo>
                      <a:close/>
                      <a:moveTo>
                        <a:pt x="187" y="160"/>
                      </a:moveTo>
                      <a:cubicBezTo>
                        <a:pt x="137" y="128"/>
                        <a:pt x="137" y="128"/>
                        <a:pt x="137" y="128"/>
                      </a:cubicBezTo>
                      <a:cubicBezTo>
                        <a:pt x="187" y="95"/>
                        <a:pt x="187" y="95"/>
                        <a:pt x="187" y="95"/>
                      </a:cubicBezTo>
                      <a:lnTo>
                        <a:pt x="187" y="160"/>
                      </a:ln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cs typeface="思源黑体 CN Normal" panose="020B0400000000000000" charset="-122"/>
                  </a:endParaRPr>
                </a:p>
              </p:txBody>
            </p:sp>
            <p:sp>
              <p:nvSpPr>
                <p:cNvPr id="82" name="图形"/>
                <p:cNvSpPr/>
                <p:nvPr/>
              </p:nvSpPr>
              <p:spPr>
                <a:xfrm>
                  <a:off x="2609" y="4061"/>
                  <a:ext cx="628" cy="31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grpSp>
            <p:nvGrpSpPr>
              <p:cNvPr id="83" name="图形"/>
              <p:cNvGrpSpPr/>
              <p:nvPr/>
            </p:nvGrpSpPr>
            <p:grpSpPr>
              <a:xfrm>
                <a:off x="5903" y="3319"/>
                <a:ext cx="3544" cy="5583"/>
                <a:chOff x="5903" y="3319"/>
                <a:chExt cx="3544" cy="5583"/>
              </a:xfrm>
            </p:grpSpPr>
            <p:grpSp>
              <p:nvGrpSpPr>
                <p:cNvPr id="84" name="Group 3"/>
                <p:cNvGrpSpPr/>
                <p:nvPr/>
              </p:nvGrpSpPr>
              <p:grpSpPr>
                <a:xfrm>
                  <a:off x="5903" y="3319"/>
                  <a:ext cx="3544" cy="5583"/>
                  <a:chOff x="3537899" y="2041452"/>
                  <a:chExt cx="2380410" cy="3750383"/>
                </a:xfrm>
                <a:effectLst>
                  <a:outerShdw blurRad="495300" sx="102000" sy="102000" algn="ctr" rotWithShape="0">
                    <a:prstClr val="black">
                      <a:alpha val="15000"/>
                    </a:prstClr>
                  </a:outerShdw>
                </a:effectLst>
              </p:grpSpPr>
              <p:sp>
                <p:nvSpPr>
                  <p:cNvPr id="86" name="图形"/>
                  <p:cNvSpPr/>
                  <p:nvPr/>
                </p:nvSpPr>
                <p:spPr>
                  <a:xfrm>
                    <a:off x="3537899" y="2041452"/>
                    <a:ext cx="2380410" cy="3696635"/>
                  </a:xfrm>
                  <a:prstGeom prst="roundRect">
                    <a:avLst>
                      <a:gd name="adj" fmla="val 8624"/>
                    </a:avLst>
                  </a:prstGeom>
                  <a:solidFill>
                    <a:schemeClr val="bg1"/>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sp>
                <p:nvSpPr>
                  <p:cNvPr id="87" name="图形"/>
                  <p:cNvSpPr/>
                  <p:nvPr/>
                </p:nvSpPr>
                <p:spPr>
                  <a:xfrm>
                    <a:off x="3537899" y="2041452"/>
                    <a:ext cx="2380410" cy="1588686"/>
                  </a:xfrm>
                  <a:custGeom>
                    <a:avLst/>
                    <a:gdLst>
                      <a:gd name="connsiteX0" fmla="*/ 205287 w 2380410"/>
                      <a:gd name="connsiteY0" fmla="*/ 0 h 2137375"/>
                      <a:gd name="connsiteX1" fmla="*/ 2175123 w 2380410"/>
                      <a:gd name="connsiteY1" fmla="*/ 0 h 2137375"/>
                      <a:gd name="connsiteX2" fmla="*/ 2380410 w 2380410"/>
                      <a:gd name="connsiteY2" fmla="*/ 205287 h 2137375"/>
                      <a:gd name="connsiteX3" fmla="*/ 2380410 w 2380410"/>
                      <a:gd name="connsiteY3" fmla="*/ 1938790 h 2137375"/>
                      <a:gd name="connsiteX4" fmla="*/ 2249650 w 2380410"/>
                      <a:gd name="connsiteY4" fmla="*/ 2001780 h 2137375"/>
                      <a:gd name="connsiteX5" fmla="*/ 1578026 w 2380410"/>
                      <a:gd name="connsiteY5" fmla="*/ 2137375 h 2137375"/>
                      <a:gd name="connsiteX6" fmla="*/ 60826 w 2380410"/>
                      <a:gd name="connsiteY6" fmla="*/ 1234375 h 2137375"/>
                      <a:gd name="connsiteX7" fmla="*/ 0 w 2380410"/>
                      <a:gd name="connsiteY7" fmla="*/ 1108108 h 2137375"/>
                      <a:gd name="connsiteX8" fmla="*/ 0 w 2380410"/>
                      <a:gd name="connsiteY8" fmla="*/ 205287 h 2137375"/>
                      <a:gd name="connsiteX9" fmla="*/ 205287 w 2380410"/>
                      <a:gd name="connsiteY9" fmla="*/ 0 h 21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0410" h="2137375">
                        <a:moveTo>
                          <a:pt x="205287" y="0"/>
                        </a:moveTo>
                        <a:lnTo>
                          <a:pt x="2175123" y="0"/>
                        </a:lnTo>
                        <a:cubicBezTo>
                          <a:pt x="2288500" y="0"/>
                          <a:pt x="2380410" y="91910"/>
                          <a:pt x="2380410" y="205287"/>
                        </a:cubicBezTo>
                        <a:lnTo>
                          <a:pt x="2380410" y="1938790"/>
                        </a:lnTo>
                        <a:lnTo>
                          <a:pt x="2249650" y="2001780"/>
                        </a:lnTo>
                        <a:cubicBezTo>
                          <a:pt x="2043220" y="2089093"/>
                          <a:pt x="1816261" y="2137375"/>
                          <a:pt x="1578026" y="2137375"/>
                        </a:cubicBezTo>
                        <a:cubicBezTo>
                          <a:pt x="922879" y="2137375"/>
                          <a:pt x="353013" y="1772242"/>
                          <a:pt x="60826" y="1234375"/>
                        </a:cubicBezTo>
                        <a:lnTo>
                          <a:pt x="0" y="1108108"/>
                        </a:lnTo>
                        <a:lnTo>
                          <a:pt x="0" y="205287"/>
                        </a:lnTo>
                        <a:cubicBezTo>
                          <a:pt x="0" y="91910"/>
                          <a:pt x="91910" y="0"/>
                          <a:pt x="205287" y="0"/>
                        </a:cubicBezTo>
                        <a:close/>
                      </a:path>
                    </a:pathLst>
                  </a:custGeom>
                  <a:gradFill>
                    <a:gsLst>
                      <a:gs pos="100000">
                        <a:srgbClr val="316FED"/>
                      </a:gs>
                      <a:gs pos="0">
                        <a:srgbClr val="A1BDF8"/>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sp>
                <p:nvSpPr>
                  <p:cNvPr id="88" name="图形"/>
                  <p:cNvSpPr/>
                  <p:nvPr/>
                </p:nvSpPr>
                <p:spPr>
                  <a:xfrm>
                    <a:off x="3537900" y="5277704"/>
                    <a:ext cx="647900" cy="514131"/>
                  </a:xfrm>
                  <a:custGeom>
                    <a:avLst/>
                    <a:gdLst>
                      <a:gd name="connsiteX0" fmla="*/ 265683 w 874825"/>
                      <a:gd name="connsiteY0" fmla="*/ 0 h 694203"/>
                      <a:gd name="connsiteX1" fmla="*/ 874825 w 874825"/>
                      <a:gd name="connsiteY1" fmla="*/ 609142 h 694203"/>
                      <a:gd name="connsiteX2" fmla="*/ 866250 w 874825"/>
                      <a:gd name="connsiteY2" fmla="*/ 694203 h 694203"/>
                      <a:gd name="connsiteX3" fmla="*/ 205287 w 874825"/>
                      <a:gd name="connsiteY3" fmla="*/ 694203 h 694203"/>
                      <a:gd name="connsiteX4" fmla="*/ 0 w 874825"/>
                      <a:gd name="connsiteY4" fmla="*/ 488916 h 694203"/>
                      <a:gd name="connsiteX5" fmla="*/ 0 w 874825"/>
                      <a:gd name="connsiteY5" fmla="*/ 63381 h 694203"/>
                      <a:gd name="connsiteX6" fmla="*/ 28578 w 874825"/>
                      <a:gd name="connsiteY6" fmla="*/ 47870 h 694203"/>
                      <a:gd name="connsiteX7" fmla="*/ 265683 w 874825"/>
                      <a:gd name="connsiteY7" fmla="*/ 0 h 69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825" h="694203">
                        <a:moveTo>
                          <a:pt x="265683" y="0"/>
                        </a:moveTo>
                        <a:cubicBezTo>
                          <a:pt x="602103" y="0"/>
                          <a:pt x="874825" y="272722"/>
                          <a:pt x="874825" y="609142"/>
                        </a:cubicBezTo>
                        <a:lnTo>
                          <a:pt x="866250" y="694203"/>
                        </a:lnTo>
                        <a:lnTo>
                          <a:pt x="205287" y="694203"/>
                        </a:lnTo>
                        <a:cubicBezTo>
                          <a:pt x="91910" y="694203"/>
                          <a:pt x="0" y="602293"/>
                          <a:pt x="0" y="488916"/>
                        </a:cubicBezTo>
                        <a:lnTo>
                          <a:pt x="0" y="63381"/>
                        </a:lnTo>
                        <a:lnTo>
                          <a:pt x="28578" y="47870"/>
                        </a:lnTo>
                        <a:cubicBezTo>
                          <a:pt x="101454" y="17045"/>
                          <a:pt x="181578" y="0"/>
                          <a:pt x="265683" y="0"/>
                        </a:cubicBezTo>
                        <a:close/>
                      </a:path>
                    </a:pathLst>
                  </a:custGeom>
                  <a:gradFill>
                    <a:gsLst>
                      <a:gs pos="100000">
                        <a:srgbClr val="316FED"/>
                      </a:gs>
                      <a:gs pos="0">
                        <a:srgbClr val="A1BDF8"/>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grpSp>
            <p:sp>
              <p:nvSpPr>
                <p:cNvPr id="89" name="图形"/>
                <p:cNvSpPr txBox="1"/>
                <p:nvPr/>
              </p:nvSpPr>
              <p:spPr>
                <a:xfrm>
                  <a:off x="6106" y="5815"/>
                  <a:ext cx="1490" cy="1113"/>
                </a:xfrm>
                <a:prstGeom prst="rect">
                  <a:avLst/>
                </a:prstGeom>
                <a:noFill/>
              </p:spPr>
              <p:txBody>
                <a:bodyPr wrap="none" rtlCol="0">
                  <a:spAutoFit/>
                </a:bodyPr>
                <a:lstStyle/>
                <a:p>
                  <a:pPr algn="l"/>
                  <a:r>
                    <a:rPr lang="en-US" altLang="zh-CN" sz="4000">
                      <a:solidFill>
                        <a:srgbClr val="5E8BF1"/>
                      </a:solidFill>
                      <a:latin typeface="思源黑体 CN Bold" panose="020B0800000000000000" charset="-122"/>
                      <a:ea typeface="思源黑体 CN Bold" panose="020B0800000000000000" charset="-122"/>
                      <a:cs typeface="思源黑体 CN Normal" panose="020B0400000000000000" charset="-122"/>
                    </a:rPr>
                    <a:t>02.</a:t>
                  </a:r>
                  <a:endParaRPr lang="en-US" altLang="zh-CN" sz="4000">
                    <a:solidFill>
                      <a:srgbClr val="5E8BF1"/>
                    </a:solidFill>
                    <a:latin typeface="思源黑体 CN Bold" panose="020B0800000000000000" charset="-122"/>
                    <a:ea typeface="思源黑体 CN Bold" panose="020B0800000000000000" charset="-122"/>
                    <a:cs typeface="思源黑体 CN Normal" panose="020B0400000000000000" charset="-122"/>
                  </a:endParaRPr>
                </a:p>
              </p:txBody>
            </p:sp>
            <p:sp>
              <p:nvSpPr>
                <p:cNvPr id="90" name="图形"/>
                <p:cNvSpPr txBox="1"/>
                <p:nvPr/>
              </p:nvSpPr>
              <p:spPr>
                <a:xfrm>
                  <a:off x="6091" y="6810"/>
                  <a:ext cx="3168" cy="725"/>
                </a:xfrm>
                <a:prstGeom prst="rect">
                  <a:avLst/>
                </a:prstGeom>
                <a:noFill/>
              </p:spPr>
              <p:txBody>
                <a:bodyPr wrap="none" rtlCol="0">
                  <a:spAutoFit/>
                </a:bodyPr>
                <a:lstStyle/>
                <a:p>
                  <a:pPr algn="l"/>
                  <a:r>
                    <a:rPr lang="zh-CN" altLang="en-US" sz="2400">
                      <a:latin typeface="思源黑体 CN Bold" panose="020B0800000000000000" charset="-122"/>
                      <a:ea typeface="思源黑体 CN Bold" panose="020B0800000000000000" charset="-122"/>
                      <a:cs typeface="思源黑体 CN Normal" panose="020B0400000000000000" charset="-122"/>
                    </a:rPr>
                    <a:t>项目服务内容</a:t>
                  </a:r>
                  <a:endParaRPr lang="zh-CN" altLang="en-US" sz="2400">
                    <a:latin typeface="思源黑体 CN Bold" panose="020B0800000000000000" charset="-122"/>
                    <a:ea typeface="思源黑体 CN Bold" panose="020B0800000000000000" charset="-122"/>
                    <a:cs typeface="思源黑体 CN Normal" panose="020B0400000000000000" charset="-122"/>
                  </a:endParaRPr>
                </a:p>
              </p:txBody>
            </p:sp>
            <p:sp>
              <p:nvSpPr>
                <p:cNvPr id="91" name="图形"/>
                <p:cNvSpPr txBox="1"/>
                <p:nvPr/>
              </p:nvSpPr>
              <p:spPr>
                <a:xfrm>
                  <a:off x="6136" y="7460"/>
                  <a:ext cx="3168" cy="422"/>
                </a:xfrm>
                <a:prstGeom prst="rect">
                  <a:avLst/>
                </a:prstGeom>
                <a:noFill/>
              </p:spPr>
              <p:txBody>
                <a:bodyPr wrap="none" rtlCol="0" anchor="t">
                  <a:spAutoFit/>
                </a:bodyPr>
                <a:lstStyle/>
                <a:p>
                  <a:r>
                    <a:rPr lang="zh-CN" altLang="en-US"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Add your text content here</a:t>
                  </a:r>
                  <a:r>
                    <a:rPr lang="en-US" altLang="zh-CN"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endParaRPr lang="en-US" altLang="zh-CN"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92" name="图形"/>
                <p:cNvSpPr>
                  <a:spLocks noEditPoints="1"/>
                </p:cNvSpPr>
                <p:nvPr/>
              </p:nvSpPr>
              <p:spPr bwMode="auto">
                <a:xfrm>
                  <a:off x="7596" y="3680"/>
                  <a:ext cx="1119" cy="106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cs typeface="思源黑体 CN Normal" panose="020B0400000000000000" charset="-122"/>
                  </a:endParaRPr>
                </a:p>
              </p:txBody>
            </p:sp>
            <p:sp>
              <p:nvSpPr>
                <p:cNvPr id="93" name="图形"/>
                <p:cNvSpPr/>
                <p:nvPr/>
              </p:nvSpPr>
              <p:spPr>
                <a:xfrm>
                  <a:off x="6293" y="4061"/>
                  <a:ext cx="628" cy="31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grpSp>
            <p:nvGrpSpPr>
              <p:cNvPr id="94" name="图形"/>
              <p:cNvGrpSpPr/>
              <p:nvPr/>
            </p:nvGrpSpPr>
            <p:grpSpPr>
              <a:xfrm>
                <a:off x="9976" y="3319"/>
                <a:ext cx="3544" cy="5583"/>
                <a:chOff x="9976" y="3319"/>
                <a:chExt cx="3544" cy="5583"/>
              </a:xfrm>
            </p:grpSpPr>
            <p:grpSp>
              <p:nvGrpSpPr>
                <p:cNvPr id="95" name="Group 5"/>
                <p:cNvGrpSpPr/>
                <p:nvPr/>
              </p:nvGrpSpPr>
              <p:grpSpPr>
                <a:xfrm>
                  <a:off x="9976" y="3319"/>
                  <a:ext cx="3544" cy="5583"/>
                  <a:chOff x="6273691" y="2041452"/>
                  <a:chExt cx="2380410" cy="3750383"/>
                </a:xfrm>
                <a:effectLst>
                  <a:outerShdw blurRad="495300" sx="102000" sy="102000" algn="ctr" rotWithShape="0">
                    <a:prstClr val="black">
                      <a:alpha val="15000"/>
                    </a:prstClr>
                  </a:outerShdw>
                </a:effectLst>
              </p:grpSpPr>
              <p:sp>
                <p:nvSpPr>
                  <p:cNvPr id="96" name="图形"/>
                  <p:cNvSpPr/>
                  <p:nvPr/>
                </p:nvSpPr>
                <p:spPr>
                  <a:xfrm>
                    <a:off x="6273691" y="2041452"/>
                    <a:ext cx="2380410" cy="3696635"/>
                  </a:xfrm>
                  <a:prstGeom prst="roundRect">
                    <a:avLst>
                      <a:gd name="adj" fmla="val 8624"/>
                    </a:avLst>
                  </a:prstGeom>
                  <a:solidFill>
                    <a:schemeClr val="bg1"/>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sp>
                <p:nvSpPr>
                  <p:cNvPr id="97" name="图形"/>
                  <p:cNvSpPr/>
                  <p:nvPr/>
                </p:nvSpPr>
                <p:spPr>
                  <a:xfrm>
                    <a:off x="6273691" y="2041452"/>
                    <a:ext cx="2380410" cy="1588686"/>
                  </a:xfrm>
                  <a:custGeom>
                    <a:avLst/>
                    <a:gdLst>
                      <a:gd name="connsiteX0" fmla="*/ 205287 w 2380410"/>
                      <a:gd name="connsiteY0" fmla="*/ 0 h 2137375"/>
                      <a:gd name="connsiteX1" fmla="*/ 2175123 w 2380410"/>
                      <a:gd name="connsiteY1" fmla="*/ 0 h 2137375"/>
                      <a:gd name="connsiteX2" fmla="*/ 2380410 w 2380410"/>
                      <a:gd name="connsiteY2" fmla="*/ 205287 h 2137375"/>
                      <a:gd name="connsiteX3" fmla="*/ 2380410 w 2380410"/>
                      <a:gd name="connsiteY3" fmla="*/ 1938790 h 2137375"/>
                      <a:gd name="connsiteX4" fmla="*/ 2249650 w 2380410"/>
                      <a:gd name="connsiteY4" fmla="*/ 2001780 h 2137375"/>
                      <a:gd name="connsiteX5" fmla="*/ 1578026 w 2380410"/>
                      <a:gd name="connsiteY5" fmla="*/ 2137375 h 2137375"/>
                      <a:gd name="connsiteX6" fmla="*/ 60826 w 2380410"/>
                      <a:gd name="connsiteY6" fmla="*/ 1234375 h 2137375"/>
                      <a:gd name="connsiteX7" fmla="*/ 0 w 2380410"/>
                      <a:gd name="connsiteY7" fmla="*/ 1108108 h 2137375"/>
                      <a:gd name="connsiteX8" fmla="*/ 0 w 2380410"/>
                      <a:gd name="connsiteY8" fmla="*/ 205287 h 2137375"/>
                      <a:gd name="connsiteX9" fmla="*/ 205287 w 2380410"/>
                      <a:gd name="connsiteY9" fmla="*/ 0 h 21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0410" h="2137375">
                        <a:moveTo>
                          <a:pt x="205287" y="0"/>
                        </a:moveTo>
                        <a:lnTo>
                          <a:pt x="2175123" y="0"/>
                        </a:lnTo>
                        <a:cubicBezTo>
                          <a:pt x="2288500" y="0"/>
                          <a:pt x="2380410" y="91910"/>
                          <a:pt x="2380410" y="205287"/>
                        </a:cubicBezTo>
                        <a:lnTo>
                          <a:pt x="2380410" y="1938790"/>
                        </a:lnTo>
                        <a:lnTo>
                          <a:pt x="2249650" y="2001780"/>
                        </a:lnTo>
                        <a:cubicBezTo>
                          <a:pt x="2043220" y="2089093"/>
                          <a:pt x="1816261" y="2137375"/>
                          <a:pt x="1578026" y="2137375"/>
                        </a:cubicBezTo>
                        <a:cubicBezTo>
                          <a:pt x="922879" y="2137375"/>
                          <a:pt x="353013" y="1772242"/>
                          <a:pt x="60826" y="1234375"/>
                        </a:cubicBezTo>
                        <a:lnTo>
                          <a:pt x="0" y="1108108"/>
                        </a:lnTo>
                        <a:lnTo>
                          <a:pt x="0" y="205287"/>
                        </a:lnTo>
                        <a:cubicBezTo>
                          <a:pt x="0" y="91910"/>
                          <a:pt x="91910" y="0"/>
                          <a:pt x="205287" y="0"/>
                        </a:cubicBezTo>
                        <a:close/>
                      </a:path>
                    </a:pathLst>
                  </a:custGeom>
                  <a:gradFill>
                    <a:gsLst>
                      <a:gs pos="91000">
                        <a:srgbClr val="F15F7E"/>
                      </a:gs>
                      <a:gs pos="0">
                        <a:srgbClr val="F9B9C8"/>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sp>
                <p:nvSpPr>
                  <p:cNvPr id="98" name="图形"/>
                  <p:cNvSpPr/>
                  <p:nvPr/>
                </p:nvSpPr>
                <p:spPr>
                  <a:xfrm>
                    <a:off x="6273692" y="5277704"/>
                    <a:ext cx="647900" cy="514131"/>
                  </a:xfrm>
                  <a:custGeom>
                    <a:avLst/>
                    <a:gdLst>
                      <a:gd name="connsiteX0" fmla="*/ 265683 w 874825"/>
                      <a:gd name="connsiteY0" fmla="*/ 0 h 694203"/>
                      <a:gd name="connsiteX1" fmla="*/ 874825 w 874825"/>
                      <a:gd name="connsiteY1" fmla="*/ 609142 h 694203"/>
                      <a:gd name="connsiteX2" fmla="*/ 866250 w 874825"/>
                      <a:gd name="connsiteY2" fmla="*/ 694203 h 694203"/>
                      <a:gd name="connsiteX3" fmla="*/ 205287 w 874825"/>
                      <a:gd name="connsiteY3" fmla="*/ 694203 h 694203"/>
                      <a:gd name="connsiteX4" fmla="*/ 0 w 874825"/>
                      <a:gd name="connsiteY4" fmla="*/ 488916 h 694203"/>
                      <a:gd name="connsiteX5" fmla="*/ 0 w 874825"/>
                      <a:gd name="connsiteY5" fmla="*/ 63381 h 694203"/>
                      <a:gd name="connsiteX6" fmla="*/ 28578 w 874825"/>
                      <a:gd name="connsiteY6" fmla="*/ 47870 h 694203"/>
                      <a:gd name="connsiteX7" fmla="*/ 265683 w 874825"/>
                      <a:gd name="connsiteY7" fmla="*/ 0 h 69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825" h="694203">
                        <a:moveTo>
                          <a:pt x="265683" y="0"/>
                        </a:moveTo>
                        <a:cubicBezTo>
                          <a:pt x="602103" y="0"/>
                          <a:pt x="874825" y="272722"/>
                          <a:pt x="874825" y="609142"/>
                        </a:cubicBezTo>
                        <a:lnTo>
                          <a:pt x="866250" y="694203"/>
                        </a:lnTo>
                        <a:lnTo>
                          <a:pt x="205287" y="694203"/>
                        </a:lnTo>
                        <a:cubicBezTo>
                          <a:pt x="91910" y="694203"/>
                          <a:pt x="0" y="602293"/>
                          <a:pt x="0" y="488916"/>
                        </a:cubicBezTo>
                        <a:lnTo>
                          <a:pt x="0" y="63381"/>
                        </a:lnTo>
                        <a:lnTo>
                          <a:pt x="28578" y="47870"/>
                        </a:lnTo>
                        <a:cubicBezTo>
                          <a:pt x="101454" y="17045"/>
                          <a:pt x="181578" y="0"/>
                          <a:pt x="265683" y="0"/>
                        </a:cubicBezTo>
                        <a:close/>
                      </a:path>
                    </a:pathLst>
                  </a:custGeom>
                  <a:gradFill>
                    <a:gsLst>
                      <a:gs pos="91000">
                        <a:srgbClr val="F15F7E"/>
                      </a:gs>
                      <a:gs pos="0">
                        <a:srgbClr val="F9B9C8"/>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grpSp>
            <p:sp>
              <p:nvSpPr>
                <p:cNvPr id="99" name="图形"/>
                <p:cNvSpPr txBox="1"/>
                <p:nvPr/>
              </p:nvSpPr>
              <p:spPr>
                <a:xfrm>
                  <a:off x="10198" y="5815"/>
                  <a:ext cx="1490" cy="1113"/>
                </a:xfrm>
                <a:prstGeom prst="rect">
                  <a:avLst/>
                </a:prstGeom>
                <a:noFill/>
              </p:spPr>
              <p:txBody>
                <a:bodyPr wrap="none" rtlCol="0">
                  <a:spAutoFit/>
                </a:bodyPr>
                <a:lstStyle/>
                <a:p>
                  <a:pPr algn="l"/>
                  <a:r>
                    <a:rPr lang="en-US" altLang="zh-CN" sz="4000">
                      <a:solidFill>
                        <a:srgbClr val="F15F7E"/>
                      </a:solidFill>
                      <a:latin typeface="思源黑体 CN Bold" panose="020B0800000000000000" charset="-122"/>
                      <a:ea typeface="思源黑体 CN Bold" panose="020B0800000000000000" charset="-122"/>
                      <a:cs typeface="思源黑体 CN Normal" panose="020B0400000000000000" charset="-122"/>
                    </a:rPr>
                    <a:t>03.</a:t>
                  </a:r>
                  <a:endParaRPr lang="en-US" altLang="zh-CN" sz="4000">
                    <a:solidFill>
                      <a:srgbClr val="F15F7E"/>
                    </a:solidFill>
                    <a:latin typeface="思源黑体 CN Bold" panose="020B0800000000000000" charset="-122"/>
                    <a:ea typeface="思源黑体 CN Bold" panose="020B0800000000000000" charset="-122"/>
                    <a:cs typeface="思源黑体 CN Normal" panose="020B0400000000000000" charset="-122"/>
                  </a:endParaRPr>
                </a:p>
              </p:txBody>
            </p:sp>
            <p:sp>
              <p:nvSpPr>
                <p:cNvPr id="100" name="图形"/>
                <p:cNvSpPr txBox="1"/>
                <p:nvPr/>
              </p:nvSpPr>
              <p:spPr>
                <a:xfrm>
                  <a:off x="10183" y="6810"/>
                  <a:ext cx="3168" cy="725"/>
                </a:xfrm>
                <a:prstGeom prst="rect">
                  <a:avLst/>
                </a:prstGeom>
                <a:noFill/>
              </p:spPr>
              <p:txBody>
                <a:bodyPr wrap="none" rtlCol="0">
                  <a:spAutoFit/>
                </a:bodyPr>
                <a:lstStyle/>
                <a:p>
                  <a:pPr algn="l"/>
                  <a:r>
                    <a:rPr lang="zh-CN" altLang="en-US" sz="2400">
                      <a:latin typeface="思源黑体 CN Bold" panose="020B0800000000000000" charset="-122"/>
                      <a:ea typeface="思源黑体 CN Bold" panose="020B0800000000000000" charset="-122"/>
                      <a:cs typeface="思源黑体 CN Normal" panose="020B0400000000000000" charset="-122"/>
                    </a:rPr>
                    <a:t>市场需求分析</a:t>
                  </a:r>
                  <a:endParaRPr lang="zh-CN" altLang="en-US" sz="2400">
                    <a:latin typeface="思源黑体 CN Bold" panose="020B0800000000000000" charset="-122"/>
                    <a:ea typeface="思源黑体 CN Bold" panose="020B0800000000000000" charset="-122"/>
                    <a:cs typeface="思源黑体 CN Normal" panose="020B0400000000000000" charset="-122"/>
                  </a:endParaRPr>
                </a:p>
              </p:txBody>
            </p:sp>
            <p:sp>
              <p:nvSpPr>
                <p:cNvPr id="101" name="图形"/>
                <p:cNvSpPr txBox="1"/>
                <p:nvPr/>
              </p:nvSpPr>
              <p:spPr>
                <a:xfrm>
                  <a:off x="10228" y="7460"/>
                  <a:ext cx="3168" cy="422"/>
                </a:xfrm>
                <a:prstGeom prst="rect">
                  <a:avLst/>
                </a:prstGeom>
                <a:noFill/>
              </p:spPr>
              <p:txBody>
                <a:bodyPr wrap="none" rtlCol="0" anchor="t">
                  <a:spAutoFit/>
                </a:bodyPr>
                <a:lstStyle/>
                <a:p>
                  <a:r>
                    <a:rPr lang="zh-CN" altLang="en-US"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Add your text content here</a:t>
                  </a:r>
                  <a:r>
                    <a:rPr lang="en-US" altLang="zh-CN"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endParaRPr lang="en-US" altLang="zh-CN"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02" name="图形"/>
                <p:cNvSpPr>
                  <a:spLocks noEditPoints="1"/>
                </p:cNvSpPr>
                <p:nvPr/>
              </p:nvSpPr>
              <p:spPr bwMode="auto">
                <a:xfrm>
                  <a:off x="12113" y="3680"/>
                  <a:ext cx="879" cy="1068"/>
                </a:xfrm>
                <a:custGeom>
                  <a:avLst/>
                  <a:gdLst>
                    <a:gd name="T0" fmla="*/ 35 w 142"/>
                    <a:gd name="T1" fmla="*/ 82 h 173"/>
                    <a:gd name="T2" fmla="*/ 23 w 142"/>
                    <a:gd name="T3" fmla="*/ 95 h 173"/>
                    <a:gd name="T4" fmla="*/ 23 w 142"/>
                    <a:gd name="T5" fmla="*/ 139 h 173"/>
                    <a:gd name="T6" fmla="*/ 35 w 142"/>
                    <a:gd name="T7" fmla="*/ 127 h 173"/>
                    <a:gd name="T8" fmla="*/ 23 w 142"/>
                    <a:gd name="T9" fmla="*/ 139 h 173"/>
                    <a:gd name="T10" fmla="*/ 35 w 142"/>
                    <a:gd name="T11" fmla="*/ 73 h 173"/>
                    <a:gd name="T12" fmla="*/ 23 w 142"/>
                    <a:gd name="T13" fmla="*/ 60 h 173"/>
                    <a:gd name="T14" fmla="*/ 23 w 142"/>
                    <a:gd name="T15" fmla="*/ 117 h 173"/>
                    <a:gd name="T16" fmla="*/ 35 w 142"/>
                    <a:gd name="T17" fmla="*/ 104 h 173"/>
                    <a:gd name="T18" fmla="*/ 23 w 142"/>
                    <a:gd name="T19" fmla="*/ 117 h 173"/>
                    <a:gd name="T20" fmla="*/ 119 w 142"/>
                    <a:gd name="T21" fmla="*/ 139 h 173"/>
                    <a:gd name="T22" fmla="*/ 44 w 142"/>
                    <a:gd name="T23" fmla="*/ 132 h 173"/>
                    <a:gd name="T24" fmla="*/ 44 w 142"/>
                    <a:gd name="T25" fmla="*/ 73 h 173"/>
                    <a:gd name="T26" fmla="*/ 119 w 142"/>
                    <a:gd name="T27" fmla="*/ 65 h 173"/>
                    <a:gd name="T28" fmla="*/ 44 w 142"/>
                    <a:gd name="T29" fmla="*/ 73 h 173"/>
                    <a:gd name="T30" fmla="*/ 119 w 142"/>
                    <a:gd name="T31" fmla="*/ 95 h 173"/>
                    <a:gd name="T32" fmla="*/ 44 w 142"/>
                    <a:gd name="T33" fmla="*/ 88 h 173"/>
                    <a:gd name="T34" fmla="*/ 44 w 142"/>
                    <a:gd name="T35" fmla="*/ 117 h 173"/>
                    <a:gd name="T36" fmla="*/ 119 w 142"/>
                    <a:gd name="T37" fmla="*/ 110 h 173"/>
                    <a:gd name="T38" fmla="*/ 44 w 142"/>
                    <a:gd name="T39" fmla="*/ 117 h 173"/>
                    <a:gd name="T40" fmla="*/ 142 w 142"/>
                    <a:gd name="T41" fmla="*/ 164 h 173"/>
                    <a:gd name="T42" fmla="*/ 9 w 142"/>
                    <a:gd name="T43" fmla="*/ 173 h 173"/>
                    <a:gd name="T44" fmla="*/ 0 w 142"/>
                    <a:gd name="T45" fmla="*/ 9 h 173"/>
                    <a:gd name="T46" fmla="*/ 97 w 142"/>
                    <a:gd name="T47" fmla="*/ 0 h 173"/>
                    <a:gd name="T48" fmla="*/ 101 w 142"/>
                    <a:gd name="T49" fmla="*/ 2 h 173"/>
                    <a:gd name="T50" fmla="*/ 141 w 142"/>
                    <a:gd name="T51" fmla="*/ 44 h 173"/>
                    <a:gd name="T52" fmla="*/ 103 w 142"/>
                    <a:gd name="T53" fmla="*/ 36 h 173"/>
                    <a:gd name="T54" fmla="*/ 124 w 142"/>
                    <a:gd name="T55" fmla="*/ 39 h 173"/>
                    <a:gd name="T56" fmla="*/ 103 w 142"/>
                    <a:gd name="T57" fmla="*/ 36 h 173"/>
                    <a:gd name="T58" fmla="*/ 106 w 142"/>
                    <a:gd name="T59" fmla="*/ 50 h 173"/>
                    <a:gd name="T60" fmla="*/ 92 w 142"/>
                    <a:gd name="T61" fmla="*/ 11 h 173"/>
                    <a:gd name="T62" fmla="*/ 11 w 142"/>
                    <a:gd name="T63" fmla="*/ 162 h 173"/>
                    <a:gd name="T64" fmla="*/ 131 w 142"/>
                    <a:gd name="T65" fmla="*/ 5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73">
                      <a:moveTo>
                        <a:pt x="23" y="82"/>
                      </a:moveTo>
                      <a:cubicBezTo>
                        <a:pt x="35" y="82"/>
                        <a:pt x="35" y="82"/>
                        <a:pt x="35" y="82"/>
                      </a:cubicBezTo>
                      <a:cubicBezTo>
                        <a:pt x="35" y="95"/>
                        <a:pt x="35" y="95"/>
                        <a:pt x="35" y="95"/>
                      </a:cubicBezTo>
                      <a:cubicBezTo>
                        <a:pt x="23" y="95"/>
                        <a:pt x="23" y="95"/>
                        <a:pt x="23" y="95"/>
                      </a:cubicBezTo>
                      <a:lnTo>
                        <a:pt x="23" y="82"/>
                      </a:lnTo>
                      <a:close/>
                      <a:moveTo>
                        <a:pt x="23" y="139"/>
                      </a:moveTo>
                      <a:cubicBezTo>
                        <a:pt x="35" y="139"/>
                        <a:pt x="35" y="139"/>
                        <a:pt x="35" y="139"/>
                      </a:cubicBezTo>
                      <a:cubicBezTo>
                        <a:pt x="35" y="127"/>
                        <a:pt x="35" y="127"/>
                        <a:pt x="35" y="127"/>
                      </a:cubicBezTo>
                      <a:cubicBezTo>
                        <a:pt x="23" y="127"/>
                        <a:pt x="23" y="127"/>
                        <a:pt x="23" y="127"/>
                      </a:cubicBezTo>
                      <a:lnTo>
                        <a:pt x="23" y="139"/>
                      </a:lnTo>
                      <a:close/>
                      <a:moveTo>
                        <a:pt x="23" y="73"/>
                      </a:moveTo>
                      <a:cubicBezTo>
                        <a:pt x="35" y="73"/>
                        <a:pt x="35" y="73"/>
                        <a:pt x="35" y="73"/>
                      </a:cubicBezTo>
                      <a:cubicBezTo>
                        <a:pt x="35" y="60"/>
                        <a:pt x="35" y="60"/>
                        <a:pt x="35" y="60"/>
                      </a:cubicBezTo>
                      <a:cubicBezTo>
                        <a:pt x="23" y="60"/>
                        <a:pt x="23" y="60"/>
                        <a:pt x="23" y="60"/>
                      </a:cubicBezTo>
                      <a:lnTo>
                        <a:pt x="23" y="73"/>
                      </a:lnTo>
                      <a:close/>
                      <a:moveTo>
                        <a:pt x="23" y="117"/>
                      </a:moveTo>
                      <a:cubicBezTo>
                        <a:pt x="35" y="117"/>
                        <a:pt x="35" y="117"/>
                        <a:pt x="35" y="117"/>
                      </a:cubicBezTo>
                      <a:cubicBezTo>
                        <a:pt x="35" y="104"/>
                        <a:pt x="35" y="104"/>
                        <a:pt x="35" y="104"/>
                      </a:cubicBezTo>
                      <a:cubicBezTo>
                        <a:pt x="23" y="104"/>
                        <a:pt x="23" y="104"/>
                        <a:pt x="23" y="104"/>
                      </a:cubicBezTo>
                      <a:lnTo>
                        <a:pt x="23" y="117"/>
                      </a:lnTo>
                      <a:close/>
                      <a:moveTo>
                        <a:pt x="44" y="139"/>
                      </a:moveTo>
                      <a:cubicBezTo>
                        <a:pt x="119" y="139"/>
                        <a:pt x="119" y="139"/>
                        <a:pt x="119" y="139"/>
                      </a:cubicBezTo>
                      <a:cubicBezTo>
                        <a:pt x="119" y="132"/>
                        <a:pt x="119" y="132"/>
                        <a:pt x="119" y="132"/>
                      </a:cubicBezTo>
                      <a:cubicBezTo>
                        <a:pt x="44" y="132"/>
                        <a:pt x="44" y="132"/>
                        <a:pt x="44" y="132"/>
                      </a:cubicBezTo>
                      <a:lnTo>
                        <a:pt x="44" y="139"/>
                      </a:lnTo>
                      <a:close/>
                      <a:moveTo>
                        <a:pt x="44" y="73"/>
                      </a:moveTo>
                      <a:cubicBezTo>
                        <a:pt x="119" y="73"/>
                        <a:pt x="119" y="73"/>
                        <a:pt x="119" y="73"/>
                      </a:cubicBezTo>
                      <a:cubicBezTo>
                        <a:pt x="119" y="65"/>
                        <a:pt x="119" y="65"/>
                        <a:pt x="119" y="65"/>
                      </a:cubicBezTo>
                      <a:cubicBezTo>
                        <a:pt x="44" y="65"/>
                        <a:pt x="44" y="65"/>
                        <a:pt x="44" y="65"/>
                      </a:cubicBezTo>
                      <a:lnTo>
                        <a:pt x="44" y="73"/>
                      </a:lnTo>
                      <a:close/>
                      <a:moveTo>
                        <a:pt x="44" y="95"/>
                      </a:moveTo>
                      <a:cubicBezTo>
                        <a:pt x="119" y="95"/>
                        <a:pt x="119" y="95"/>
                        <a:pt x="119" y="95"/>
                      </a:cubicBezTo>
                      <a:cubicBezTo>
                        <a:pt x="119" y="88"/>
                        <a:pt x="119" y="88"/>
                        <a:pt x="119" y="88"/>
                      </a:cubicBezTo>
                      <a:cubicBezTo>
                        <a:pt x="44" y="88"/>
                        <a:pt x="44" y="88"/>
                        <a:pt x="44" y="88"/>
                      </a:cubicBezTo>
                      <a:lnTo>
                        <a:pt x="44" y="95"/>
                      </a:lnTo>
                      <a:close/>
                      <a:moveTo>
                        <a:pt x="44" y="117"/>
                      </a:moveTo>
                      <a:cubicBezTo>
                        <a:pt x="119" y="117"/>
                        <a:pt x="119" y="117"/>
                        <a:pt x="119" y="117"/>
                      </a:cubicBezTo>
                      <a:cubicBezTo>
                        <a:pt x="119" y="110"/>
                        <a:pt x="119" y="110"/>
                        <a:pt x="119" y="110"/>
                      </a:cubicBezTo>
                      <a:cubicBezTo>
                        <a:pt x="44" y="110"/>
                        <a:pt x="44" y="110"/>
                        <a:pt x="44" y="110"/>
                      </a:cubicBezTo>
                      <a:lnTo>
                        <a:pt x="44" y="117"/>
                      </a:lnTo>
                      <a:close/>
                      <a:moveTo>
                        <a:pt x="142" y="44"/>
                      </a:moveTo>
                      <a:cubicBezTo>
                        <a:pt x="142" y="164"/>
                        <a:pt x="142" y="164"/>
                        <a:pt x="142" y="164"/>
                      </a:cubicBezTo>
                      <a:cubicBezTo>
                        <a:pt x="142" y="169"/>
                        <a:pt x="137" y="173"/>
                        <a:pt x="133" y="173"/>
                      </a:cubicBezTo>
                      <a:cubicBezTo>
                        <a:pt x="9" y="173"/>
                        <a:pt x="9" y="173"/>
                        <a:pt x="9" y="173"/>
                      </a:cubicBezTo>
                      <a:cubicBezTo>
                        <a:pt x="4" y="173"/>
                        <a:pt x="0" y="169"/>
                        <a:pt x="0" y="164"/>
                      </a:cubicBezTo>
                      <a:cubicBezTo>
                        <a:pt x="0" y="9"/>
                        <a:pt x="0" y="9"/>
                        <a:pt x="0" y="9"/>
                      </a:cubicBezTo>
                      <a:cubicBezTo>
                        <a:pt x="0" y="4"/>
                        <a:pt x="4" y="0"/>
                        <a:pt x="9" y="0"/>
                      </a:cubicBezTo>
                      <a:cubicBezTo>
                        <a:pt x="97" y="0"/>
                        <a:pt x="97" y="0"/>
                        <a:pt x="97" y="0"/>
                      </a:cubicBezTo>
                      <a:cubicBezTo>
                        <a:pt x="97" y="0"/>
                        <a:pt x="97" y="0"/>
                        <a:pt x="97" y="0"/>
                      </a:cubicBezTo>
                      <a:cubicBezTo>
                        <a:pt x="99" y="0"/>
                        <a:pt x="100" y="1"/>
                        <a:pt x="101" y="2"/>
                      </a:cubicBezTo>
                      <a:cubicBezTo>
                        <a:pt x="139" y="39"/>
                        <a:pt x="139" y="39"/>
                        <a:pt x="139" y="39"/>
                      </a:cubicBezTo>
                      <a:cubicBezTo>
                        <a:pt x="141" y="41"/>
                        <a:pt x="141" y="42"/>
                        <a:pt x="141" y="44"/>
                      </a:cubicBezTo>
                      <a:cubicBezTo>
                        <a:pt x="142" y="44"/>
                        <a:pt x="142" y="44"/>
                        <a:pt x="142" y="44"/>
                      </a:cubicBezTo>
                      <a:moveTo>
                        <a:pt x="103" y="36"/>
                      </a:moveTo>
                      <a:cubicBezTo>
                        <a:pt x="103" y="38"/>
                        <a:pt x="104" y="39"/>
                        <a:pt x="106" y="39"/>
                      </a:cubicBezTo>
                      <a:cubicBezTo>
                        <a:pt x="124" y="39"/>
                        <a:pt x="124" y="39"/>
                        <a:pt x="124" y="39"/>
                      </a:cubicBezTo>
                      <a:cubicBezTo>
                        <a:pt x="103" y="18"/>
                        <a:pt x="103" y="18"/>
                        <a:pt x="103" y="18"/>
                      </a:cubicBezTo>
                      <a:lnTo>
                        <a:pt x="103" y="36"/>
                      </a:lnTo>
                      <a:close/>
                      <a:moveTo>
                        <a:pt x="131" y="50"/>
                      </a:moveTo>
                      <a:cubicBezTo>
                        <a:pt x="106" y="50"/>
                        <a:pt x="106" y="50"/>
                        <a:pt x="106" y="50"/>
                      </a:cubicBezTo>
                      <a:cubicBezTo>
                        <a:pt x="98" y="50"/>
                        <a:pt x="92" y="44"/>
                        <a:pt x="92" y="36"/>
                      </a:cubicBezTo>
                      <a:cubicBezTo>
                        <a:pt x="92" y="11"/>
                        <a:pt x="92" y="11"/>
                        <a:pt x="92" y="11"/>
                      </a:cubicBezTo>
                      <a:cubicBezTo>
                        <a:pt x="11" y="11"/>
                        <a:pt x="11" y="11"/>
                        <a:pt x="11" y="11"/>
                      </a:cubicBezTo>
                      <a:cubicBezTo>
                        <a:pt x="11" y="162"/>
                        <a:pt x="11" y="162"/>
                        <a:pt x="11" y="162"/>
                      </a:cubicBezTo>
                      <a:cubicBezTo>
                        <a:pt x="131" y="162"/>
                        <a:pt x="131" y="162"/>
                        <a:pt x="131" y="162"/>
                      </a:cubicBezTo>
                      <a:lnTo>
                        <a:pt x="131" y="50"/>
                      </a:ln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cs typeface="思源黑体 CN Normal" panose="020B0400000000000000" charset="-122"/>
                  </a:endParaRPr>
                </a:p>
              </p:txBody>
            </p:sp>
            <p:sp>
              <p:nvSpPr>
                <p:cNvPr id="103" name="图形"/>
                <p:cNvSpPr/>
                <p:nvPr/>
              </p:nvSpPr>
              <p:spPr>
                <a:xfrm>
                  <a:off x="10466" y="4056"/>
                  <a:ext cx="628" cy="31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grpSp>
            <p:nvGrpSpPr>
              <p:cNvPr id="104" name="图形"/>
              <p:cNvGrpSpPr/>
              <p:nvPr/>
            </p:nvGrpSpPr>
            <p:grpSpPr>
              <a:xfrm>
                <a:off x="14048" y="3319"/>
                <a:ext cx="3544" cy="5583"/>
                <a:chOff x="14048" y="3319"/>
                <a:chExt cx="3544" cy="5583"/>
              </a:xfrm>
            </p:grpSpPr>
            <p:grpSp>
              <p:nvGrpSpPr>
                <p:cNvPr id="105" name="Group 6"/>
                <p:cNvGrpSpPr/>
                <p:nvPr/>
              </p:nvGrpSpPr>
              <p:grpSpPr>
                <a:xfrm>
                  <a:off x="14048" y="3319"/>
                  <a:ext cx="3544" cy="5583"/>
                  <a:chOff x="9009482" y="2041452"/>
                  <a:chExt cx="2380410" cy="3750383"/>
                </a:xfrm>
                <a:effectLst>
                  <a:outerShdw blurRad="495300" sx="102000" sy="102000" algn="ctr" rotWithShape="0">
                    <a:prstClr val="black">
                      <a:alpha val="15000"/>
                    </a:prstClr>
                  </a:outerShdw>
                </a:effectLst>
              </p:grpSpPr>
              <p:sp>
                <p:nvSpPr>
                  <p:cNvPr id="106" name="图形"/>
                  <p:cNvSpPr/>
                  <p:nvPr/>
                </p:nvSpPr>
                <p:spPr>
                  <a:xfrm>
                    <a:off x="9009482" y="2041452"/>
                    <a:ext cx="2380410" cy="3696635"/>
                  </a:xfrm>
                  <a:prstGeom prst="roundRect">
                    <a:avLst>
                      <a:gd name="adj" fmla="val 8624"/>
                    </a:avLst>
                  </a:prstGeom>
                  <a:solidFill>
                    <a:schemeClr val="bg1"/>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sp>
                <p:nvSpPr>
                  <p:cNvPr id="107" name="图形"/>
                  <p:cNvSpPr/>
                  <p:nvPr/>
                </p:nvSpPr>
                <p:spPr>
                  <a:xfrm>
                    <a:off x="9009482" y="2041452"/>
                    <a:ext cx="2380410" cy="1588686"/>
                  </a:xfrm>
                  <a:custGeom>
                    <a:avLst/>
                    <a:gdLst>
                      <a:gd name="connsiteX0" fmla="*/ 205287 w 2380410"/>
                      <a:gd name="connsiteY0" fmla="*/ 0 h 2137375"/>
                      <a:gd name="connsiteX1" fmla="*/ 2175123 w 2380410"/>
                      <a:gd name="connsiteY1" fmla="*/ 0 h 2137375"/>
                      <a:gd name="connsiteX2" fmla="*/ 2380410 w 2380410"/>
                      <a:gd name="connsiteY2" fmla="*/ 205287 h 2137375"/>
                      <a:gd name="connsiteX3" fmla="*/ 2380410 w 2380410"/>
                      <a:gd name="connsiteY3" fmla="*/ 1938790 h 2137375"/>
                      <a:gd name="connsiteX4" fmla="*/ 2249650 w 2380410"/>
                      <a:gd name="connsiteY4" fmla="*/ 2001780 h 2137375"/>
                      <a:gd name="connsiteX5" fmla="*/ 1578026 w 2380410"/>
                      <a:gd name="connsiteY5" fmla="*/ 2137375 h 2137375"/>
                      <a:gd name="connsiteX6" fmla="*/ 60826 w 2380410"/>
                      <a:gd name="connsiteY6" fmla="*/ 1234375 h 2137375"/>
                      <a:gd name="connsiteX7" fmla="*/ 0 w 2380410"/>
                      <a:gd name="connsiteY7" fmla="*/ 1108108 h 2137375"/>
                      <a:gd name="connsiteX8" fmla="*/ 0 w 2380410"/>
                      <a:gd name="connsiteY8" fmla="*/ 205287 h 2137375"/>
                      <a:gd name="connsiteX9" fmla="*/ 205287 w 2380410"/>
                      <a:gd name="connsiteY9" fmla="*/ 0 h 21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0410" h="2137375">
                        <a:moveTo>
                          <a:pt x="205287" y="0"/>
                        </a:moveTo>
                        <a:lnTo>
                          <a:pt x="2175123" y="0"/>
                        </a:lnTo>
                        <a:cubicBezTo>
                          <a:pt x="2288500" y="0"/>
                          <a:pt x="2380410" y="91910"/>
                          <a:pt x="2380410" y="205287"/>
                        </a:cubicBezTo>
                        <a:lnTo>
                          <a:pt x="2380410" y="1938790"/>
                        </a:lnTo>
                        <a:lnTo>
                          <a:pt x="2249650" y="2001780"/>
                        </a:lnTo>
                        <a:cubicBezTo>
                          <a:pt x="2043220" y="2089093"/>
                          <a:pt x="1816261" y="2137375"/>
                          <a:pt x="1578026" y="2137375"/>
                        </a:cubicBezTo>
                        <a:cubicBezTo>
                          <a:pt x="922879" y="2137375"/>
                          <a:pt x="353013" y="1772242"/>
                          <a:pt x="60826" y="1234375"/>
                        </a:cubicBezTo>
                        <a:lnTo>
                          <a:pt x="0" y="1108108"/>
                        </a:lnTo>
                        <a:lnTo>
                          <a:pt x="0" y="205287"/>
                        </a:lnTo>
                        <a:cubicBezTo>
                          <a:pt x="0" y="91910"/>
                          <a:pt x="91910" y="0"/>
                          <a:pt x="205287" y="0"/>
                        </a:cubicBezTo>
                        <a:close/>
                      </a:path>
                    </a:pathLst>
                  </a:custGeom>
                  <a:gradFill>
                    <a:gsLst>
                      <a:gs pos="100000">
                        <a:srgbClr val="316FED"/>
                      </a:gs>
                      <a:gs pos="0">
                        <a:srgbClr val="A1BDF8"/>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sp>
                <p:nvSpPr>
                  <p:cNvPr id="108" name="图形"/>
                  <p:cNvSpPr/>
                  <p:nvPr/>
                </p:nvSpPr>
                <p:spPr>
                  <a:xfrm>
                    <a:off x="9009483" y="5277704"/>
                    <a:ext cx="647900" cy="514131"/>
                  </a:xfrm>
                  <a:custGeom>
                    <a:avLst/>
                    <a:gdLst>
                      <a:gd name="connsiteX0" fmla="*/ 265683 w 874825"/>
                      <a:gd name="connsiteY0" fmla="*/ 0 h 694203"/>
                      <a:gd name="connsiteX1" fmla="*/ 874825 w 874825"/>
                      <a:gd name="connsiteY1" fmla="*/ 609142 h 694203"/>
                      <a:gd name="connsiteX2" fmla="*/ 866250 w 874825"/>
                      <a:gd name="connsiteY2" fmla="*/ 694203 h 694203"/>
                      <a:gd name="connsiteX3" fmla="*/ 205287 w 874825"/>
                      <a:gd name="connsiteY3" fmla="*/ 694203 h 694203"/>
                      <a:gd name="connsiteX4" fmla="*/ 0 w 874825"/>
                      <a:gd name="connsiteY4" fmla="*/ 488916 h 694203"/>
                      <a:gd name="connsiteX5" fmla="*/ 0 w 874825"/>
                      <a:gd name="connsiteY5" fmla="*/ 63381 h 694203"/>
                      <a:gd name="connsiteX6" fmla="*/ 28578 w 874825"/>
                      <a:gd name="connsiteY6" fmla="*/ 47870 h 694203"/>
                      <a:gd name="connsiteX7" fmla="*/ 265683 w 874825"/>
                      <a:gd name="connsiteY7" fmla="*/ 0 h 69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825" h="694203">
                        <a:moveTo>
                          <a:pt x="265683" y="0"/>
                        </a:moveTo>
                        <a:cubicBezTo>
                          <a:pt x="602103" y="0"/>
                          <a:pt x="874825" y="272722"/>
                          <a:pt x="874825" y="609142"/>
                        </a:cubicBezTo>
                        <a:lnTo>
                          <a:pt x="866250" y="694203"/>
                        </a:lnTo>
                        <a:lnTo>
                          <a:pt x="205287" y="694203"/>
                        </a:lnTo>
                        <a:cubicBezTo>
                          <a:pt x="91910" y="694203"/>
                          <a:pt x="0" y="602293"/>
                          <a:pt x="0" y="488916"/>
                        </a:cubicBezTo>
                        <a:lnTo>
                          <a:pt x="0" y="63381"/>
                        </a:lnTo>
                        <a:lnTo>
                          <a:pt x="28578" y="47870"/>
                        </a:lnTo>
                        <a:cubicBezTo>
                          <a:pt x="101454" y="17045"/>
                          <a:pt x="181578" y="0"/>
                          <a:pt x="265683" y="0"/>
                        </a:cubicBezTo>
                        <a:close/>
                      </a:path>
                    </a:pathLst>
                  </a:custGeom>
                  <a:gradFill>
                    <a:gsLst>
                      <a:gs pos="100000">
                        <a:srgbClr val="316FED"/>
                      </a:gs>
                      <a:gs pos="0">
                        <a:srgbClr val="A1BDF8"/>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US" sz="4000">
                      <a:cs typeface="思源黑体 CN Normal" panose="020B0400000000000000" charset="-122"/>
                      <a:sym typeface="思源黑体 CN Medium" panose="020B0600000000000000" charset="-122"/>
                    </a:endParaRPr>
                  </a:p>
                </p:txBody>
              </p:sp>
            </p:grpSp>
            <p:sp>
              <p:nvSpPr>
                <p:cNvPr id="109" name="图形"/>
                <p:cNvSpPr txBox="1"/>
                <p:nvPr/>
              </p:nvSpPr>
              <p:spPr>
                <a:xfrm>
                  <a:off x="14290" y="5815"/>
                  <a:ext cx="1490" cy="1113"/>
                </a:xfrm>
                <a:prstGeom prst="rect">
                  <a:avLst/>
                </a:prstGeom>
                <a:noFill/>
              </p:spPr>
              <p:txBody>
                <a:bodyPr wrap="none" rtlCol="0">
                  <a:spAutoFit/>
                </a:bodyPr>
                <a:lstStyle/>
                <a:p>
                  <a:pPr algn="l"/>
                  <a:r>
                    <a:rPr lang="en-US" altLang="zh-CN" sz="4000">
                      <a:solidFill>
                        <a:srgbClr val="5E8BF1"/>
                      </a:solidFill>
                      <a:latin typeface="思源黑体 CN Bold" panose="020B0800000000000000" charset="-122"/>
                      <a:ea typeface="思源黑体 CN Bold" panose="020B0800000000000000" charset="-122"/>
                      <a:cs typeface="思源黑体 CN Normal" panose="020B0400000000000000" charset="-122"/>
                    </a:rPr>
                    <a:t>04.</a:t>
                  </a:r>
                  <a:endParaRPr lang="en-US" altLang="zh-CN" sz="4000">
                    <a:solidFill>
                      <a:srgbClr val="5E8BF1"/>
                    </a:solidFill>
                    <a:latin typeface="思源黑体 CN Bold" panose="020B0800000000000000" charset="-122"/>
                    <a:ea typeface="思源黑体 CN Bold" panose="020B0800000000000000" charset="-122"/>
                    <a:cs typeface="思源黑体 CN Normal" panose="020B0400000000000000" charset="-122"/>
                  </a:endParaRPr>
                </a:p>
              </p:txBody>
            </p:sp>
            <p:sp>
              <p:nvSpPr>
                <p:cNvPr id="110" name="图形"/>
                <p:cNvSpPr txBox="1"/>
                <p:nvPr/>
              </p:nvSpPr>
              <p:spPr>
                <a:xfrm>
                  <a:off x="14275" y="6810"/>
                  <a:ext cx="3168" cy="725"/>
                </a:xfrm>
                <a:prstGeom prst="rect">
                  <a:avLst/>
                </a:prstGeom>
                <a:noFill/>
              </p:spPr>
              <p:txBody>
                <a:bodyPr wrap="none" rtlCol="0">
                  <a:spAutoFit/>
                </a:bodyPr>
                <a:lstStyle/>
                <a:p>
                  <a:pPr algn="l"/>
                  <a:r>
                    <a:rPr lang="zh-CN" altLang="en-US" sz="2400">
                      <a:latin typeface="思源黑体 CN Bold" panose="020B0800000000000000" charset="-122"/>
                      <a:ea typeface="思源黑体 CN Bold" panose="020B0800000000000000" charset="-122"/>
                      <a:cs typeface="思源黑体 CN Normal" panose="020B0400000000000000" charset="-122"/>
                    </a:rPr>
                    <a:t>项目发展预估</a:t>
                  </a:r>
                  <a:endParaRPr lang="zh-CN" altLang="en-US" sz="2400">
                    <a:latin typeface="思源黑体 CN Bold" panose="020B0800000000000000" charset="-122"/>
                    <a:ea typeface="思源黑体 CN Bold" panose="020B0800000000000000" charset="-122"/>
                    <a:cs typeface="思源黑体 CN Normal" panose="020B0400000000000000" charset="-122"/>
                  </a:endParaRPr>
                </a:p>
              </p:txBody>
            </p:sp>
            <p:sp>
              <p:nvSpPr>
                <p:cNvPr id="111" name="图形"/>
                <p:cNvSpPr txBox="1"/>
                <p:nvPr/>
              </p:nvSpPr>
              <p:spPr>
                <a:xfrm>
                  <a:off x="14320" y="7460"/>
                  <a:ext cx="3168" cy="422"/>
                </a:xfrm>
                <a:prstGeom prst="rect">
                  <a:avLst/>
                </a:prstGeom>
                <a:noFill/>
              </p:spPr>
              <p:txBody>
                <a:bodyPr wrap="none" rtlCol="0" anchor="t">
                  <a:spAutoFit/>
                </a:bodyPr>
                <a:lstStyle/>
                <a:p>
                  <a:r>
                    <a:rPr lang="zh-CN" altLang="en-US"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Add your text content here</a:t>
                  </a:r>
                  <a:r>
                    <a:rPr lang="en-US" altLang="zh-CN"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endParaRPr lang="en-US" altLang="zh-CN" sz="1150">
                    <a:solidFill>
                      <a:schemeClr val="tx1">
                        <a:lumMod val="85000"/>
                        <a:lumOff val="1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12" name="图形"/>
                <p:cNvSpPr>
                  <a:spLocks noEditPoints="1"/>
                </p:cNvSpPr>
                <p:nvPr/>
              </p:nvSpPr>
              <p:spPr bwMode="auto">
                <a:xfrm>
                  <a:off x="16135" y="3672"/>
                  <a:ext cx="957" cy="1080"/>
                </a:xfrm>
                <a:custGeom>
                  <a:avLst/>
                  <a:gdLst>
                    <a:gd name="T0" fmla="*/ 23 w 173"/>
                    <a:gd name="T1" fmla="*/ 101 h 195"/>
                    <a:gd name="T2" fmla="*/ 13 w 173"/>
                    <a:gd name="T3" fmla="*/ 130 h 195"/>
                    <a:gd name="T4" fmla="*/ 173 w 173"/>
                    <a:gd name="T5" fmla="*/ 75 h 195"/>
                    <a:gd name="T6" fmla="*/ 169 w 173"/>
                    <a:gd name="T7" fmla="*/ 175 h 195"/>
                    <a:gd name="T8" fmla="*/ 31 w 173"/>
                    <a:gd name="T9" fmla="*/ 195 h 195"/>
                    <a:gd name="T10" fmla="*/ 23 w 173"/>
                    <a:gd name="T11" fmla="*/ 177 h 195"/>
                    <a:gd name="T12" fmla="*/ 125 w 173"/>
                    <a:gd name="T13" fmla="*/ 184 h 195"/>
                    <a:gd name="T14" fmla="*/ 128 w 173"/>
                    <a:gd name="T15" fmla="*/ 179 h 195"/>
                    <a:gd name="T16" fmla="*/ 141 w 173"/>
                    <a:gd name="T17" fmla="*/ 98 h 195"/>
                    <a:gd name="T18" fmla="*/ 158 w 173"/>
                    <a:gd name="T19" fmla="*/ 86 h 195"/>
                    <a:gd name="T20" fmla="*/ 162 w 173"/>
                    <a:gd name="T21" fmla="*/ 84 h 195"/>
                    <a:gd name="T22" fmla="*/ 163 w 173"/>
                    <a:gd name="T23" fmla="*/ 18 h 195"/>
                    <a:gd name="T24" fmla="*/ 23 w 173"/>
                    <a:gd name="T25" fmla="*/ 24 h 195"/>
                    <a:gd name="T26" fmla="*/ 155 w 173"/>
                    <a:gd name="T27" fmla="*/ 0 h 195"/>
                    <a:gd name="T28" fmla="*/ 141 w 173"/>
                    <a:gd name="T29" fmla="*/ 154 h 195"/>
                    <a:gd name="T30" fmla="*/ 136 w 173"/>
                    <a:gd name="T31" fmla="*/ 180 h 195"/>
                    <a:gd name="T32" fmla="*/ 151 w 173"/>
                    <a:gd name="T33" fmla="*/ 183 h 195"/>
                    <a:gd name="T34" fmla="*/ 159 w 173"/>
                    <a:gd name="T35" fmla="*/ 96 h 195"/>
                    <a:gd name="T36" fmla="*/ 137 w 173"/>
                    <a:gd name="T37" fmla="*/ 147 h 195"/>
                    <a:gd name="T38" fmla="*/ 154 w 173"/>
                    <a:gd name="T39" fmla="*/ 136 h 195"/>
                    <a:gd name="T40" fmla="*/ 157 w 173"/>
                    <a:gd name="T41" fmla="*/ 131 h 195"/>
                    <a:gd name="T42" fmla="*/ 161 w 173"/>
                    <a:gd name="T43" fmla="*/ 95 h 195"/>
                    <a:gd name="T44" fmla="*/ 13 w 173"/>
                    <a:gd name="T45" fmla="*/ 62 h 195"/>
                    <a:gd name="T46" fmla="*/ 104 w 173"/>
                    <a:gd name="T47" fmla="*/ 104 h 195"/>
                    <a:gd name="T48" fmla="*/ 88 w 173"/>
                    <a:gd name="T49" fmla="*/ 120 h 195"/>
                    <a:gd name="T50" fmla="*/ 104 w 173"/>
                    <a:gd name="T51" fmla="*/ 122 h 195"/>
                    <a:gd name="T52" fmla="*/ 121 w 173"/>
                    <a:gd name="T53" fmla="*/ 87 h 195"/>
                    <a:gd name="T54" fmla="*/ 94 w 173"/>
                    <a:gd name="T55" fmla="*/ 104 h 195"/>
                    <a:gd name="T56" fmla="*/ 105 w 173"/>
                    <a:gd name="T57" fmla="*/ 77 h 195"/>
                    <a:gd name="T58" fmla="*/ 94 w 173"/>
                    <a:gd name="T59" fmla="*/ 81 h 195"/>
                    <a:gd name="T60" fmla="*/ 96 w 173"/>
                    <a:gd name="T61" fmla="*/ 88 h 195"/>
                    <a:gd name="T62" fmla="*/ 7 w 173"/>
                    <a:gd name="T63" fmla="*/ 68 h 195"/>
                    <a:gd name="T64" fmla="*/ 26 w 173"/>
                    <a:gd name="T65" fmla="*/ 86 h 195"/>
                    <a:gd name="T66" fmla="*/ 7 w 173"/>
                    <a:gd name="T67" fmla="*/ 80 h 195"/>
                    <a:gd name="T68" fmla="*/ 26 w 173"/>
                    <a:gd name="T69" fmla="*/ 74 h 195"/>
                    <a:gd name="T70" fmla="*/ 0 w 173"/>
                    <a:gd name="T71" fmla="*/ 40 h 195"/>
                    <a:gd name="T72" fmla="*/ 33 w 173"/>
                    <a:gd name="T73" fmla="*/ 37 h 195"/>
                    <a:gd name="T74" fmla="*/ 0 w 173"/>
                    <a:gd name="T75" fmla="*/ 40 h 195"/>
                    <a:gd name="T76" fmla="*/ 27 w 173"/>
                    <a:gd name="T77" fmla="*/ 40 h 195"/>
                    <a:gd name="T78" fmla="*/ 6 w 173"/>
                    <a:gd name="T79" fmla="*/ 37 h 195"/>
                    <a:gd name="T80" fmla="*/ 0 w 173"/>
                    <a:gd name="T81" fmla="*/ 156 h 195"/>
                    <a:gd name="T82" fmla="*/ 33 w 173"/>
                    <a:gd name="T83" fmla="*/ 152 h 195"/>
                    <a:gd name="T84" fmla="*/ 26 w 173"/>
                    <a:gd name="T85" fmla="*/ 157 h 195"/>
                    <a:gd name="T86" fmla="*/ 7 w 173"/>
                    <a:gd name="T87" fmla="*/ 151 h 195"/>
                    <a:gd name="T88" fmla="*/ 0 w 173"/>
                    <a:gd name="T89" fmla="*/ 117 h 195"/>
                    <a:gd name="T90" fmla="*/ 33 w 173"/>
                    <a:gd name="T91" fmla="*/ 114 h 195"/>
                    <a:gd name="T92" fmla="*/ 0 w 173"/>
                    <a:gd name="T93" fmla="*/ 117 h 195"/>
                    <a:gd name="T94" fmla="*/ 27 w 173"/>
                    <a:gd name="T95" fmla="*/ 117 h 195"/>
                    <a:gd name="T96" fmla="*/ 6 w 173"/>
                    <a:gd name="T97" fmla="*/ 11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95">
                      <a:moveTo>
                        <a:pt x="13" y="101"/>
                      </a:moveTo>
                      <a:cubicBezTo>
                        <a:pt x="13" y="92"/>
                        <a:pt x="13" y="92"/>
                        <a:pt x="13" y="92"/>
                      </a:cubicBezTo>
                      <a:cubicBezTo>
                        <a:pt x="23" y="92"/>
                        <a:pt x="23" y="92"/>
                        <a:pt x="23" y="92"/>
                      </a:cubicBezTo>
                      <a:cubicBezTo>
                        <a:pt x="23" y="101"/>
                        <a:pt x="23" y="101"/>
                        <a:pt x="23" y="101"/>
                      </a:cubicBezTo>
                      <a:lnTo>
                        <a:pt x="13" y="101"/>
                      </a:lnTo>
                      <a:close/>
                      <a:moveTo>
                        <a:pt x="23" y="139"/>
                      </a:moveTo>
                      <a:cubicBezTo>
                        <a:pt x="23" y="130"/>
                        <a:pt x="23" y="130"/>
                        <a:pt x="23" y="130"/>
                      </a:cubicBezTo>
                      <a:cubicBezTo>
                        <a:pt x="13" y="130"/>
                        <a:pt x="13" y="130"/>
                        <a:pt x="13" y="130"/>
                      </a:cubicBezTo>
                      <a:cubicBezTo>
                        <a:pt x="13" y="139"/>
                        <a:pt x="13" y="139"/>
                        <a:pt x="13" y="139"/>
                      </a:cubicBezTo>
                      <a:lnTo>
                        <a:pt x="23" y="139"/>
                      </a:lnTo>
                      <a:close/>
                      <a:moveTo>
                        <a:pt x="173" y="18"/>
                      </a:moveTo>
                      <a:cubicBezTo>
                        <a:pt x="173" y="75"/>
                        <a:pt x="173" y="75"/>
                        <a:pt x="173" y="75"/>
                      </a:cubicBezTo>
                      <a:cubicBezTo>
                        <a:pt x="173" y="77"/>
                        <a:pt x="172" y="80"/>
                        <a:pt x="171" y="83"/>
                      </a:cubicBezTo>
                      <a:cubicBezTo>
                        <a:pt x="171" y="121"/>
                        <a:pt x="171" y="121"/>
                        <a:pt x="171" y="121"/>
                      </a:cubicBezTo>
                      <a:cubicBezTo>
                        <a:pt x="171" y="124"/>
                        <a:pt x="170" y="128"/>
                        <a:pt x="169" y="131"/>
                      </a:cubicBezTo>
                      <a:cubicBezTo>
                        <a:pt x="169" y="175"/>
                        <a:pt x="169" y="175"/>
                        <a:pt x="169" y="175"/>
                      </a:cubicBezTo>
                      <a:cubicBezTo>
                        <a:pt x="169" y="185"/>
                        <a:pt x="161" y="193"/>
                        <a:pt x="151" y="193"/>
                      </a:cubicBezTo>
                      <a:cubicBezTo>
                        <a:pt x="129" y="193"/>
                        <a:pt x="129" y="193"/>
                        <a:pt x="129" y="193"/>
                      </a:cubicBezTo>
                      <a:cubicBezTo>
                        <a:pt x="127" y="194"/>
                        <a:pt x="124" y="195"/>
                        <a:pt x="121" y="195"/>
                      </a:cubicBezTo>
                      <a:cubicBezTo>
                        <a:pt x="31" y="195"/>
                        <a:pt x="31" y="195"/>
                        <a:pt x="31" y="195"/>
                      </a:cubicBezTo>
                      <a:cubicBezTo>
                        <a:pt x="21" y="195"/>
                        <a:pt x="13" y="187"/>
                        <a:pt x="13" y="177"/>
                      </a:cubicBezTo>
                      <a:cubicBezTo>
                        <a:pt x="13" y="169"/>
                        <a:pt x="13" y="169"/>
                        <a:pt x="13" y="169"/>
                      </a:cubicBezTo>
                      <a:cubicBezTo>
                        <a:pt x="23" y="169"/>
                        <a:pt x="23" y="169"/>
                        <a:pt x="23" y="169"/>
                      </a:cubicBezTo>
                      <a:cubicBezTo>
                        <a:pt x="23" y="177"/>
                        <a:pt x="23" y="177"/>
                        <a:pt x="23" y="177"/>
                      </a:cubicBezTo>
                      <a:cubicBezTo>
                        <a:pt x="23" y="182"/>
                        <a:pt x="27" y="185"/>
                        <a:pt x="31" y="185"/>
                      </a:cubicBezTo>
                      <a:cubicBezTo>
                        <a:pt x="121" y="185"/>
                        <a:pt x="121" y="185"/>
                        <a:pt x="121" y="185"/>
                      </a:cubicBezTo>
                      <a:cubicBezTo>
                        <a:pt x="122" y="185"/>
                        <a:pt x="124" y="185"/>
                        <a:pt x="125" y="184"/>
                      </a:cubicBezTo>
                      <a:cubicBezTo>
                        <a:pt x="125" y="184"/>
                        <a:pt x="125" y="184"/>
                        <a:pt x="125" y="184"/>
                      </a:cubicBezTo>
                      <a:cubicBezTo>
                        <a:pt x="126" y="183"/>
                        <a:pt x="126" y="183"/>
                        <a:pt x="127" y="182"/>
                      </a:cubicBezTo>
                      <a:cubicBezTo>
                        <a:pt x="127" y="182"/>
                        <a:pt x="127" y="181"/>
                        <a:pt x="128" y="181"/>
                      </a:cubicBezTo>
                      <a:cubicBezTo>
                        <a:pt x="128" y="180"/>
                        <a:pt x="128" y="180"/>
                        <a:pt x="128" y="179"/>
                      </a:cubicBezTo>
                      <a:cubicBezTo>
                        <a:pt x="128" y="179"/>
                        <a:pt x="128" y="179"/>
                        <a:pt x="128" y="179"/>
                      </a:cubicBezTo>
                      <a:cubicBezTo>
                        <a:pt x="129" y="178"/>
                        <a:pt x="129" y="178"/>
                        <a:pt x="129" y="177"/>
                      </a:cubicBezTo>
                      <a:cubicBezTo>
                        <a:pt x="129" y="120"/>
                        <a:pt x="129" y="120"/>
                        <a:pt x="129" y="120"/>
                      </a:cubicBezTo>
                      <a:cubicBezTo>
                        <a:pt x="129" y="113"/>
                        <a:pt x="133" y="104"/>
                        <a:pt x="139" y="99"/>
                      </a:cubicBezTo>
                      <a:cubicBezTo>
                        <a:pt x="140" y="99"/>
                        <a:pt x="140" y="99"/>
                        <a:pt x="141" y="98"/>
                      </a:cubicBezTo>
                      <a:cubicBezTo>
                        <a:pt x="154" y="90"/>
                        <a:pt x="154" y="90"/>
                        <a:pt x="154" y="90"/>
                      </a:cubicBezTo>
                      <a:cubicBezTo>
                        <a:pt x="155" y="89"/>
                        <a:pt x="156" y="89"/>
                        <a:pt x="156" y="88"/>
                      </a:cubicBezTo>
                      <a:cubicBezTo>
                        <a:pt x="156" y="88"/>
                        <a:pt x="156" y="88"/>
                        <a:pt x="156" y="88"/>
                      </a:cubicBezTo>
                      <a:cubicBezTo>
                        <a:pt x="157" y="87"/>
                        <a:pt x="157" y="87"/>
                        <a:pt x="158" y="86"/>
                      </a:cubicBezTo>
                      <a:cubicBezTo>
                        <a:pt x="158" y="86"/>
                        <a:pt x="158" y="86"/>
                        <a:pt x="158" y="86"/>
                      </a:cubicBezTo>
                      <a:cubicBezTo>
                        <a:pt x="159" y="85"/>
                        <a:pt x="159" y="85"/>
                        <a:pt x="160" y="84"/>
                      </a:cubicBezTo>
                      <a:cubicBezTo>
                        <a:pt x="162" y="84"/>
                        <a:pt x="162" y="84"/>
                        <a:pt x="162" y="84"/>
                      </a:cubicBezTo>
                      <a:cubicBezTo>
                        <a:pt x="162" y="84"/>
                        <a:pt x="162" y="84"/>
                        <a:pt x="162" y="84"/>
                      </a:cubicBezTo>
                      <a:cubicBezTo>
                        <a:pt x="160" y="83"/>
                        <a:pt x="160" y="83"/>
                        <a:pt x="160" y="83"/>
                      </a:cubicBezTo>
                      <a:cubicBezTo>
                        <a:pt x="160" y="82"/>
                        <a:pt x="161" y="82"/>
                        <a:pt x="161" y="81"/>
                      </a:cubicBezTo>
                      <a:cubicBezTo>
                        <a:pt x="162" y="78"/>
                        <a:pt x="163" y="76"/>
                        <a:pt x="163" y="75"/>
                      </a:cubicBezTo>
                      <a:cubicBezTo>
                        <a:pt x="163" y="18"/>
                        <a:pt x="163" y="18"/>
                        <a:pt x="163" y="18"/>
                      </a:cubicBezTo>
                      <a:cubicBezTo>
                        <a:pt x="163" y="14"/>
                        <a:pt x="159" y="10"/>
                        <a:pt x="155" y="10"/>
                      </a:cubicBezTo>
                      <a:cubicBezTo>
                        <a:pt x="31" y="10"/>
                        <a:pt x="31" y="10"/>
                        <a:pt x="31" y="10"/>
                      </a:cubicBezTo>
                      <a:cubicBezTo>
                        <a:pt x="27" y="10"/>
                        <a:pt x="23" y="14"/>
                        <a:pt x="23" y="18"/>
                      </a:cubicBezTo>
                      <a:cubicBezTo>
                        <a:pt x="23" y="24"/>
                        <a:pt x="23" y="24"/>
                        <a:pt x="23" y="24"/>
                      </a:cubicBezTo>
                      <a:cubicBezTo>
                        <a:pt x="13" y="24"/>
                        <a:pt x="13" y="24"/>
                        <a:pt x="13" y="24"/>
                      </a:cubicBezTo>
                      <a:cubicBezTo>
                        <a:pt x="13" y="18"/>
                        <a:pt x="13" y="18"/>
                        <a:pt x="13" y="18"/>
                      </a:cubicBezTo>
                      <a:cubicBezTo>
                        <a:pt x="13" y="8"/>
                        <a:pt x="21" y="0"/>
                        <a:pt x="31" y="0"/>
                      </a:cubicBezTo>
                      <a:cubicBezTo>
                        <a:pt x="155" y="0"/>
                        <a:pt x="155" y="0"/>
                        <a:pt x="155" y="0"/>
                      </a:cubicBezTo>
                      <a:cubicBezTo>
                        <a:pt x="165" y="0"/>
                        <a:pt x="173" y="8"/>
                        <a:pt x="173" y="18"/>
                      </a:cubicBezTo>
                      <a:close/>
                      <a:moveTo>
                        <a:pt x="159" y="142"/>
                      </a:moveTo>
                      <a:cubicBezTo>
                        <a:pt x="158" y="143"/>
                        <a:pt x="157" y="144"/>
                        <a:pt x="156" y="144"/>
                      </a:cubicBezTo>
                      <a:cubicBezTo>
                        <a:pt x="141" y="154"/>
                        <a:pt x="141" y="154"/>
                        <a:pt x="141" y="154"/>
                      </a:cubicBezTo>
                      <a:cubicBezTo>
                        <a:pt x="140" y="154"/>
                        <a:pt x="139" y="155"/>
                        <a:pt x="138" y="155"/>
                      </a:cubicBezTo>
                      <a:cubicBezTo>
                        <a:pt x="138" y="155"/>
                        <a:pt x="137" y="155"/>
                        <a:pt x="137" y="156"/>
                      </a:cubicBezTo>
                      <a:cubicBezTo>
                        <a:pt x="137" y="177"/>
                        <a:pt x="137" y="177"/>
                        <a:pt x="137" y="177"/>
                      </a:cubicBezTo>
                      <a:cubicBezTo>
                        <a:pt x="137" y="178"/>
                        <a:pt x="136" y="179"/>
                        <a:pt x="136" y="180"/>
                      </a:cubicBezTo>
                      <a:cubicBezTo>
                        <a:pt x="136" y="180"/>
                        <a:pt x="136" y="181"/>
                        <a:pt x="136" y="181"/>
                      </a:cubicBezTo>
                      <a:cubicBezTo>
                        <a:pt x="136" y="182"/>
                        <a:pt x="136" y="182"/>
                        <a:pt x="136" y="183"/>
                      </a:cubicBezTo>
                      <a:cubicBezTo>
                        <a:pt x="136" y="183"/>
                        <a:pt x="136" y="183"/>
                        <a:pt x="136" y="183"/>
                      </a:cubicBezTo>
                      <a:cubicBezTo>
                        <a:pt x="151" y="183"/>
                        <a:pt x="151" y="183"/>
                        <a:pt x="151" y="183"/>
                      </a:cubicBezTo>
                      <a:cubicBezTo>
                        <a:pt x="155" y="183"/>
                        <a:pt x="159" y="179"/>
                        <a:pt x="159" y="175"/>
                      </a:cubicBezTo>
                      <a:lnTo>
                        <a:pt x="159" y="142"/>
                      </a:lnTo>
                      <a:close/>
                      <a:moveTo>
                        <a:pt x="161" y="95"/>
                      </a:moveTo>
                      <a:cubicBezTo>
                        <a:pt x="160" y="95"/>
                        <a:pt x="159" y="96"/>
                        <a:pt x="159" y="96"/>
                      </a:cubicBezTo>
                      <a:cubicBezTo>
                        <a:pt x="145" y="105"/>
                        <a:pt x="145" y="105"/>
                        <a:pt x="145" y="105"/>
                      </a:cubicBezTo>
                      <a:cubicBezTo>
                        <a:pt x="140" y="108"/>
                        <a:pt x="137" y="115"/>
                        <a:pt x="137" y="120"/>
                      </a:cubicBezTo>
                      <a:cubicBezTo>
                        <a:pt x="137" y="147"/>
                        <a:pt x="137" y="147"/>
                        <a:pt x="137" y="147"/>
                      </a:cubicBezTo>
                      <a:cubicBezTo>
                        <a:pt x="137" y="147"/>
                        <a:pt x="137" y="147"/>
                        <a:pt x="137" y="147"/>
                      </a:cubicBezTo>
                      <a:cubicBezTo>
                        <a:pt x="152" y="137"/>
                        <a:pt x="152" y="137"/>
                        <a:pt x="152" y="137"/>
                      </a:cubicBezTo>
                      <a:cubicBezTo>
                        <a:pt x="153" y="137"/>
                        <a:pt x="153" y="136"/>
                        <a:pt x="154" y="136"/>
                      </a:cubicBezTo>
                      <a:cubicBezTo>
                        <a:pt x="155" y="137"/>
                        <a:pt x="155" y="137"/>
                        <a:pt x="155" y="137"/>
                      </a:cubicBezTo>
                      <a:cubicBezTo>
                        <a:pt x="154" y="136"/>
                        <a:pt x="154" y="136"/>
                        <a:pt x="154" y="136"/>
                      </a:cubicBezTo>
                      <a:cubicBezTo>
                        <a:pt x="155" y="135"/>
                        <a:pt x="155" y="135"/>
                        <a:pt x="156" y="134"/>
                      </a:cubicBezTo>
                      <a:cubicBezTo>
                        <a:pt x="158" y="135"/>
                        <a:pt x="158" y="135"/>
                        <a:pt x="158" y="135"/>
                      </a:cubicBezTo>
                      <a:cubicBezTo>
                        <a:pt x="156" y="134"/>
                        <a:pt x="156" y="134"/>
                        <a:pt x="156" y="134"/>
                      </a:cubicBezTo>
                      <a:cubicBezTo>
                        <a:pt x="156" y="133"/>
                        <a:pt x="157" y="132"/>
                        <a:pt x="157" y="131"/>
                      </a:cubicBezTo>
                      <a:cubicBezTo>
                        <a:pt x="158" y="130"/>
                        <a:pt x="159" y="129"/>
                        <a:pt x="159" y="129"/>
                      </a:cubicBezTo>
                      <a:cubicBezTo>
                        <a:pt x="159" y="128"/>
                        <a:pt x="159" y="128"/>
                        <a:pt x="159" y="128"/>
                      </a:cubicBezTo>
                      <a:cubicBezTo>
                        <a:pt x="160" y="125"/>
                        <a:pt x="161" y="123"/>
                        <a:pt x="161" y="121"/>
                      </a:cubicBezTo>
                      <a:lnTo>
                        <a:pt x="161" y="95"/>
                      </a:lnTo>
                      <a:close/>
                      <a:moveTo>
                        <a:pt x="23" y="62"/>
                      </a:moveTo>
                      <a:cubicBezTo>
                        <a:pt x="23" y="53"/>
                        <a:pt x="23" y="53"/>
                        <a:pt x="23" y="53"/>
                      </a:cubicBezTo>
                      <a:cubicBezTo>
                        <a:pt x="13" y="53"/>
                        <a:pt x="13" y="53"/>
                        <a:pt x="13" y="53"/>
                      </a:cubicBezTo>
                      <a:cubicBezTo>
                        <a:pt x="13" y="62"/>
                        <a:pt x="13" y="62"/>
                        <a:pt x="13" y="62"/>
                      </a:cubicBezTo>
                      <a:lnTo>
                        <a:pt x="23" y="62"/>
                      </a:lnTo>
                      <a:close/>
                      <a:moveTo>
                        <a:pt x="103" y="91"/>
                      </a:moveTo>
                      <a:cubicBezTo>
                        <a:pt x="103" y="93"/>
                        <a:pt x="102" y="96"/>
                        <a:pt x="102" y="98"/>
                      </a:cubicBezTo>
                      <a:cubicBezTo>
                        <a:pt x="102" y="100"/>
                        <a:pt x="103" y="104"/>
                        <a:pt x="104" y="104"/>
                      </a:cubicBezTo>
                      <a:cubicBezTo>
                        <a:pt x="109" y="104"/>
                        <a:pt x="114" y="98"/>
                        <a:pt x="114" y="88"/>
                      </a:cubicBezTo>
                      <a:cubicBezTo>
                        <a:pt x="114" y="74"/>
                        <a:pt x="105" y="65"/>
                        <a:pt x="92" y="65"/>
                      </a:cubicBezTo>
                      <a:cubicBezTo>
                        <a:pt x="76" y="65"/>
                        <a:pt x="65" y="78"/>
                        <a:pt x="65" y="96"/>
                      </a:cubicBezTo>
                      <a:cubicBezTo>
                        <a:pt x="65" y="110"/>
                        <a:pt x="74" y="120"/>
                        <a:pt x="88" y="120"/>
                      </a:cubicBezTo>
                      <a:cubicBezTo>
                        <a:pt x="93" y="120"/>
                        <a:pt x="98" y="118"/>
                        <a:pt x="98" y="118"/>
                      </a:cubicBezTo>
                      <a:cubicBezTo>
                        <a:pt x="101" y="117"/>
                        <a:pt x="103" y="118"/>
                        <a:pt x="104" y="120"/>
                      </a:cubicBezTo>
                      <a:cubicBezTo>
                        <a:pt x="104" y="121"/>
                        <a:pt x="104" y="121"/>
                        <a:pt x="104" y="121"/>
                      </a:cubicBezTo>
                      <a:cubicBezTo>
                        <a:pt x="104" y="122"/>
                        <a:pt x="104" y="122"/>
                        <a:pt x="104" y="122"/>
                      </a:cubicBezTo>
                      <a:cubicBezTo>
                        <a:pt x="99" y="125"/>
                        <a:pt x="93" y="126"/>
                        <a:pt x="87" y="126"/>
                      </a:cubicBezTo>
                      <a:cubicBezTo>
                        <a:pt x="70" y="126"/>
                        <a:pt x="58" y="113"/>
                        <a:pt x="58" y="96"/>
                      </a:cubicBezTo>
                      <a:cubicBezTo>
                        <a:pt x="58" y="75"/>
                        <a:pt x="73" y="59"/>
                        <a:pt x="93" y="59"/>
                      </a:cubicBezTo>
                      <a:cubicBezTo>
                        <a:pt x="109" y="59"/>
                        <a:pt x="121" y="71"/>
                        <a:pt x="121" y="87"/>
                      </a:cubicBezTo>
                      <a:cubicBezTo>
                        <a:pt x="121" y="102"/>
                        <a:pt x="112" y="110"/>
                        <a:pt x="103" y="110"/>
                      </a:cubicBezTo>
                      <a:cubicBezTo>
                        <a:pt x="101" y="110"/>
                        <a:pt x="99" y="110"/>
                        <a:pt x="97" y="108"/>
                      </a:cubicBezTo>
                      <a:cubicBezTo>
                        <a:pt x="96" y="107"/>
                        <a:pt x="96" y="105"/>
                        <a:pt x="95" y="103"/>
                      </a:cubicBezTo>
                      <a:cubicBezTo>
                        <a:pt x="95" y="103"/>
                        <a:pt x="95" y="104"/>
                        <a:pt x="94" y="104"/>
                      </a:cubicBezTo>
                      <a:cubicBezTo>
                        <a:pt x="94" y="105"/>
                        <a:pt x="89" y="110"/>
                        <a:pt x="83" y="110"/>
                      </a:cubicBezTo>
                      <a:cubicBezTo>
                        <a:pt x="77" y="110"/>
                        <a:pt x="72" y="106"/>
                        <a:pt x="72" y="98"/>
                      </a:cubicBezTo>
                      <a:cubicBezTo>
                        <a:pt x="72" y="85"/>
                        <a:pt x="82" y="75"/>
                        <a:pt x="95" y="75"/>
                      </a:cubicBezTo>
                      <a:cubicBezTo>
                        <a:pt x="98" y="75"/>
                        <a:pt x="102" y="75"/>
                        <a:pt x="105" y="77"/>
                      </a:cubicBezTo>
                      <a:cubicBezTo>
                        <a:pt x="105" y="77"/>
                        <a:pt x="106" y="77"/>
                        <a:pt x="105" y="78"/>
                      </a:cubicBezTo>
                      <a:lnTo>
                        <a:pt x="103" y="91"/>
                      </a:lnTo>
                      <a:close/>
                      <a:moveTo>
                        <a:pt x="97" y="82"/>
                      </a:moveTo>
                      <a:cubicBezTo>
                        <a:pt x="96" y="82"/>
                        <a:pt x="95" y="81"/>
                        <a:pt x="94" y="81"/>
                      </a:cubicBezTo>
                      <a:cubicBezTo>
                        <a:pt x="86" y="81"/>
                        <a:pt x="80" y="89"/>
                        <a:pt x="80" y="97"/>
                      </a:cubicBezTo>
                      <a:cubicBezTo>
                        <a:pt x="80" y="99"/>
                        <a:pt x="80" y="104"/>
                        <a:pt x="85" y="104"/>
                      </a:cubicBezTo>
                      <a:cubicBezTo>
                        <a:pt x="89" y="104"/>
                        <a:pt x="93" y="97"/>
                        <a:pt x="94" y="94"/>
                      </a:cubicBezTo>
                      <a:cubicBezTo>
                        <a:pt x="95" y="93"/>
                        <a:pt x="96" y="90"/>
                        <a:pt x="96" y="88"/>
                      </a:cubicBezTo>
                      <a:lnTo>
                        <a:pt x="97" y="82"/>
                      </a:lnTo>
                      <a:close/>
                      <a:moveTo>
                        <a:pt x="0" y="79"/>
                      </a:moveTo>
                      <a:cubicBezTo>
                        <a:pt x="0" y="75"/>
                        <a:pt x="0" y="75"/>
                        <a:pt x="0" y="75"/>
                      </a:cubicBezTo>
                      <a:cubicBezTo>
                        <a:pt x="0" y="71"/>
                        <a:pt x="3" y="68"/>
                        <a:pt x="7" y="68"/>
                      </a:cubicBezTo>
                      <a:cubicBezTo>
                        <a:pt x="26" y="68"/>
                        <a:pt x="26" y="68"/>
                        <a:pt x="26" y="68"/>
                      </a:cubicBezTo>
                      <a:cubicBezTo>
                        <a:pt x="30" y="68"/>
                        <a:pt x="33" y="71"/>
                        <a:pt x="33" y="75"/>
                      </a:cubicBezTo>
                      <a:cubicBezTo>
                        <a:pt x="33" y="79"/>
                        <a:pt x="33" y="79"/>
                        <a:pt x="33" y="79"/>
                      </a:cubicBezTo>
                      <a:cubicBezTo>
                        <a:pt x="33" y="83"/>
                        <a:pt x="30" y="86"/>
                        <a:pt x="26" y="86"/>
                      </a:cubicBezTo>
                      <a:cubicBezTo>
                        <a:pt x="7" y="86"/>
                        <a:pt x="7" y="86"/>
                        <a:pt x="7" y="86"/>
                      </a:cubicBezTo>
                      <a:cubicBezTo>
                        <a:pt x="3" y="86"/>
                        <a:pt x="0" y="83"/>
                        <a:pt x="0" y="79"/>
                      </a:cubicBezTo>
                      <a:close/>
                      <a:moveTo>
                        <a:pt x="6" y="79"/>
                      </a:moveTo>
                      <a:cubicBezTo>
                        <a:pt x="6" y="79"/>
                        <a:pt x="7" y="80"/>
                        <a:pt x="7" y="80"/>
                      </a:cubicBezTo>
                      <a:cubicBezTo>
                        <a:pt x="26" y="80"/>
                        <a:pt x="26" y="80"/>
                        <a:pt x="26" y="80"/>
                      </a:cubicBezTo>
                      <a:cubicBezTo>
                        <a:pt x="27" y="80"/>
                        <a:pt x="27" y="79"/>
                        <a:pt x="27" y="79"/>
                      </a:cubicBezTo>
                      <a:cubicBezTo>
                        <a:pt x="27" y="75"/>
                        <a:pt x="27" y="75"/>
                        <a:pt x="27" y="75"/>
                      </a:cubicBezTo>
                      <a:cubicBezTo>
                        <a:pt x="27" y="75"/>
                        <a:pt x="27" y="74"/>
                        <a:pt x="26" y="74"/>
                      </a:cubicBezTo>
                      <a:cubicBezTo>
                        <a:pt x="7" y="74"/>
                        <a:pt x="7" y="74"/>
                        <a:pt x="7" y="74"/>
                      </a:cubicBezTo>
                      <a:cubicBezTo>
                        <a:pt x="7" y="74"/>
                        <a:pt x="6" y="75"/>
                        <a:pt x="6" y="75"/>
                      </a:cubicBezTo>
                      <a:lnTo>
                        <a:pt x="6" y="79"/>
                      </a:lnTo>
                      <a:close/>
                      <a:moveTo>
                        <a:pt x="0" y="40"/>
                      </a:moveTo>
                      <a:cubicBezTo>
                        <a:pt x="0" y="37"/>
                        <a:pt x="0" y="37"/>
                        <a:pt x="0" y="37"/>
                      </a:cubicBezTo>
                      <a:cubicBezTo>
                        <a:pt x="0" y="33"/>
                        <a:pt x="3" y="30"/>
                        <a:pt x="7" y="30"/>
                      </a:cubicBezTo>
                      <a:cubicBezTo>
                        <a:pt x="26" y="30"/>
                        <a:pt x="26" y="30"/>
                        <a:pt x="26" y="30"/>
                      </a:cubicBezTo>
                      <a:cubicBezTo>
                        <a:pt x="30" y="30"/>
                        <a:pt x="33" y="33"/>
                        <a:pt x="33" y="37"/>
                      </a:cubicBezTo>
                      <a:cubicBezTo>
                        <a:pt x="33" y="40"/>
                        <a:pt x="33" y="40"/>
                        <a:pt x="33" y="40"/>
                      </a:cubicBezTo>
                      <a:cubicBezTo>
                        <a:pt x="33" y="44"/>
                        <a:pt x="30" y="47"/>
                        <a:pt x="26" y="47"/>
                      </a:cubicBezTo>
                      <a:cubicBezTo>
                        <a:pt x="7" y="47"/>
                        <a:pt x="7" y="47"/>
                        <a:pt x="7" y="47"/>
                      </a:cubicBezTo>
                      <a:cubicBezTo>
                        <a:pt x="3" y="47"/>
                        <a:pt x="0" y="44"/>
                        <a:pt x="0" y="40"/>
                      </a:cubicBezTo>
                      <a:close/>
                      <a:moveTo>
                        <a:pt x="6" y="40"/>
                      </a:moveTo>
                      <a:cubicBezTo>
                        <a:pt x="6" y="41"/>
                        <a:pt x="7" y="41"/>
                        <a:pt x="7" y="41"/>
                      </a:cubicBezTo>
                      <a:cubicBezTo>
                        <a:pt x="26" y="41"/>
                        <a:pt x="26" y="41"/>
                        <a:pt x="26" y="41"/>
                      </a:cubicBezTo>
                      <a:cubicBezTo>
                        <a:pt x="27" y="41"/>
                        <a:pt x="27" y="41"/>
                        <a:pt x="27" y="40"/>
                      </a:cubicBezTo>
                      <a:cubicBezTo>
                        <a:pt x="27" y="37"/>
                        <a:pt x="27" y="37"/>
                        <a:pt x="27" y="37"/>
                      </a:cubicBezTo>
                      <a:cubicBezTo>
                        <a:pt x="27" y="36"/>
                        <a:pt x="27" y="36"/>
                        <a:pt x="26" y="36"/>
                      </a:cubicBezTo>
                      <a:cubicBezTo>
                        <a:pt x="7" y="36"/>
                        <a:pt x="7" y="36"/>
                        <a:pt x="7" y="36"/>
                      </a:cubicBezTo>
                      <a:cubicBezTo>
                        <a:pt x="7" y="36"/>
                        <a:pt x="6" y="36"/>
                        <a:pt x="6" y="37"/>
                      </a:cubicBezTo>
                      <a:lnTo>
                        <a:pt x="6" y="40"/>
                      </a:lnTo>
                      <a:close/>
                      <a:moveTo>
                        <a:pt x="26" y="163"/>
                      </a:moveTo>
                      <a:cubicBezTo>
                        <a:pt x="7" y="163"/>
                        <a:pt x="7" y="163"/>
                        <a:pt x="7" y="163"/>
                      </a:cubicBezTo>
                      <a:cubicBezTo>
                        <a:pt x="3" y="163"/>
                        <a:pt x="0" y="159"/>
                        <a:pt x="0" y="156"/>
                      </a:cubicBezTo>
                      <a:cubicBezTo>
                        <a:pt x="0" y="152"/>
                        <a:pt x="0" y="152"/>
                        <a:pt x="0" y="152"/>
                      </a:cubicBezTo>
                      <a:cubicBezTo>
                        <a:pt x="0" y="148"/>
                        <a:pt x="3" y="145"/>
                        <a:pt x="7" y="145"/>
                      </a:cubicBezTo>
                      <a:cubicBezTo>
                        <a:pt x="26" y="145"/>
                        <a:pt x="26" y="145"/>
                        <a:pt x="26" y="145"/>
                      </a:cubicBezTo>
                      <a:cubicBezTo>
                        <a:pt x="30" y="145"/>
                        <a:pt x="33" y="148"/>
                        <a:pt x="33" y="152"/>
                      </a:cubicBezTo>
                      <a:cubicBezTo>
                        <a:pt x="33" y="156"/>
                        <a:pt x="33" y="156"/>
                        <a:pt x="33" y="156"/>
                      </a:cubicBezTo>
                      <a:cubicBezTo>
                        <a:pt x="33" y="159"/>
                        <a:pt x="30" y="163"/>
                        <a:pt x="26" y="163"/>
                      </a:cubicBezTo>
                      <a:close/>
                      <a:moveTo>
                        <a:pt x="7" y="157"/>
                      </a:moveTo>
                      <a:cubicBezTo>
                        <a:pt x="26" y="157"/>
                        <a:pt x="26" y="157"/>
                        <a:pt x="26" y="157"/>
                      </a:cubicBezTo>
                      <a:cubicBezTo>
                        <a:pt x="27" y="157"/>
                        <a:pt x="27" y="156"/>
                        <a:pt x="27" y="156"/>
                      </a:cubicBezTo>
                      <a:cubicBezTo>
                        <a:pt x="27" y="152"/>
                        <a:pt x="27" y="152"/>
                        <a:pt x="27" y="152"/>
                      </a:cubicBezTo>
                      <a:cubicBezTo>
                        <a:pt x="27" y="151"/>
                        <a:pt x="27" y="151"/>
                        <a:pt x="26" y="151"/>
                      </a:cubicBezTo>
                      <a:cubicBezTo>
                        <a:pt x="7" y="151"/>
                        <a:pt x="7" y="151"/>
                        <a:pt x="7" y="151"/>
                      </a:cubicBezTo>
                      <a:cubicBezTo>
                        <a:pt x="7" y="151"/>
                        <a:pt x="6" y="151"/>
                        <a:pt x="6" y="152"/>
                      </a:cubicBezTo>
                      <a:cubicBezTo>
                        <a:pt x="6" y="156"/>
                        <a:pt x="6" y="156"/>
                        <a:pt x="6" y="156"/>
                      </a:cubicBezTo>
                      <a:cubicBezTo>
                        <a:pt x="6" y="156"/>
                        <a:pt x="7" y="157"/>
                        <a:pt x="7" y="157"/>
                      </a:cubicBezTo>
                      <a:close/>
                      <a:moveTo>
                        <a:pt x="0" y="117"/>
                      </a:moveTo>
                      <a:cubicBezTo>
                        <a:pt x="0" y="114"/>
                        <a:pt x="0" y="114"/>
                        <a:pt x="0" y="114"/>
                      </a:cubicBezTo>
                      <a:cubicBezTo>
                        <a:pt x="0" y="110"/>
                        <a:pt x="3" y="107"/>
                        <a:pt x="7" y="107"/>
                      </a:cubicBezTo>
                      <a:cubicBezTo>
                        <a:pt x="26" y="107"/>
                        <a:pt x="26" y="107"/>
                        <a:pt x="26" y="107"/>
                      </a:cubicBezTo>
                      <a:cubicBezTo>
                        <a:pt x="30" y="107"/>
                        <a:pt x="33" y="110"/>
                        <a:pt x="33" y="114"/>
                      </a:cubicBezTo>
                      <a:cubicBezTo>
                        <a:pt x="33" y="117"/>
                        <a:pt x="33" y="117"/>
                        <a:pt x="33" y="117"/>
                      </a:cubicBezTo>
                      <a:cubicBezTo>
                        <a:pt x="33" y="121"/>
                        <a:pt x="30" y="124"/>
                        <a:pt x="26" y="124"/>
                      </a:cubicBezTo>
                      <a:cubicBezTo>
                        <a:pt x="7" y="124"/>
                        <a:pt x="7" y="124"/>
                        <a:pt x="7" y="124"/>
                      </a:cubicBezTo>
                      <a:cubicBezTo>
                        <a:pt x="3" y="124"/>
                        <a:pt x="0" y="121"/>
                        <a:pt x="0" y="117"/>
                      </a:cubicBezTo>
                      <a:close/>
                      <a:moveTo>
                        <a:pt x="6" y="117"/>
                      </a:moveTo>
                      <a:cubicBezTo>
                        <a:pt x="6" y="118"/>
                        <a:pt x="7" y="118"/>
                        <a:pt x="7" y="118"/>
                      </a:cubicBezTo>
                      <a:cubicBezTo>
                        <a:pt x="26" y="118"/>
                        <a:pt x="26" y="118"/>
                        <a:pt x="26" y="118"/>
                      </a:cubicBezTo>
                      <a:cubicBezTo>
                        <a:pt x="27" y="118"/>
                        <a:pt x="27" y="118"/>
                        <a:pt x="27" y="117"/>
                      </a:cubicBezTo>
                      <a:cubicBezTo>
                        <a:pt x="27" y="114"/>
                        <a:pt x="27" y="114"/>
                        <a:pt x="27" y="114"/>
                      </a:cubicBezTo>
                      <a:cubicBezTo>
                        <a:pt x="27" y="113"/>
                        <a:pt x="27" y="113"/>
                        <a:pt x="26" y="113"/>
                      </a:cubicBezTo>
                      <a:cubicBezTo>
                        <a:pt x="7" y="113"/>
                        <a:pt x="7" y="113"/>
                        <a:pt x="7" y="113"/>
                      </a:cubicBezTo>
                      <a:cubicBezTo>
                        <a:pt x="7" y="113"/>
                        <a:pt x="6" y="113"/>
                        <a:pt x="6" y="114"/>
                      </a:cubicBezTo>
                      <a:lnTo>
                        <a:pt x="6" y="117"/>
                      </a:ln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cs typeface="思源黑体 CN Normal" panose="020B0400000000000000" charset="-122"/>
                  </a:endParaRPr>
                </a:p>
              </p:txBody>
            </p:sp>
            <p:sp>
              <p:nvSpPr>
                <p:cNvPr id="113" name="图形"/>
                <p:cNvSpPr/>
                <p:nvPr/>
              </p:nvSpPr>
              <p:spPr>
                <a:xfrm>
                  <a:off x="14514" y="4056"/>
                  <a:ext cx="628" cy="31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grpSp>
        <p:sp>
          <p:nvSpPr>
            <p:cNvPr id="116" name="图形"/>
            <p:cNvSpPr txBox="1"/>
            <p:nvPr/>
          </p:nvSpPr>
          <p:spPr>
            <a:xfrm>
              <a:off x="1590" y="1261"/>
              <a:ext cx="3302" cy="1598"/>
            </a:xfrm>
            <a:prstGeom prst="rect">
              <a:avLst/>
            </a:prstGeom>
            <a:noFill/>
          </p:spPr>
          <p:txBody>
            <a:bodyPr wrap="square" rtlCol="0">
              <a:spAutoFit/>
            </a:bodyPr>
            <a:lstStyle/>
            <a:p>
              <a:pPr algn="l"/>
              <a:r>
                <a:rPr lang="zh-CN" altLang="en-US" sz="6000">
                  <a:solidFill>
                    <a:srgbClr val="5E8BF1"/>
                  </a:solidFill>
                  <a:effectLst/>
                  <a:latin typeface="思源黑体 CN Bold" panose="020B0800000000000000" charset="-122"/>
                  <a:ea typeface="思源黑体 CN Bold" panose="020B0800000000000000" charset="-122"/>
                  <a:cs typeface="思源黑体 CN Bold" panose="020B0800000000000000" charset="-122"/>
                </a:rPr>
                <a:t>目</a:t>
              </a:r>
              <a:r>
                <a:rPr lang="en-US" altLang="zh-CN" sz="6000">
                  <a:solidFill>
                    <a:srgbClr val="5E8BF1"/>
                  </a:solidFill>
                  <a:effectLst/>
                  <a:latin typeface="思源黑体 CN Bold" panose="020B0800000000000000" charset="-122"/>
                  <a:ea typeface="思源黑体 CN Bold" panose="020B0800000000000000" charset="-122"/>
                  <a:cs typeface="思源黑体 CN Bold" panose="020B0800000000000000" charset="-122"/>
                </a:rPr>
                <a:t> </a:t>
              </a:r>
              <a:r>
                <a:rPr lang="zh-CN" altLang="en-US" sz="6000">
                  <a:solidFill>
                    <a:srgbClr val="5E8BF1"/>
                  </a:solidFill>
                  <a:effectLst/>
                  <a:latin typeface="思源黑体 CN Bold" panose="020B0800000000000000" charset="-122"/>
                  <a:ea typeface="思源黑体 CN Bold" panose="020B0800000000000000" charset="-122"/>
                  <a:cs typeface="思源黑体 CN Bold" panose="020B0800000000000000" charset="-122"/>
                </a:rPr>
                <a:t>录</a:t>
              </a:r>
              <a:endParaRPr lang="zh-CN" altLang="en-US" sz="6000">
                <a:solidFill>
                  <a:srgbClr val="5E8BF1"/>
                </a:solidFill>
                <a:effectLst/>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7" name="图形"/>
            <p:cNvSpPr txBox="1"/>
            <p:nvPr/>
          </p:nvSpPr>
          <p:spPr>
            <a:xfrm>
              <a:off x="4433" y="1907"/>
              <a:ext cx="3042" cy="7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400" dirty="0">
                  <a:solidFill>
                    <a:schemeClr val="tx1">
                      <a:lumMod val="85000"/>
                      <a:lumOff val="15000"/>
                    </a:schemeClr>
                  </a:solidFill>
                  <a:latin typeface="思源黑体 CN Bold" panose="020B0800000000000000" charset="-122"/>
                  <a:ea typeface="思源黑体 CN Bold" panose="020B0800000000000000" charset="-122"/>
                  <a:cs typeface="思源黑体 CN Normal" panose="020B0400000000000000" charset="-122"/>
                </a:rPr>
                <a:t>CONTENTS</a:t>
              </a:r>
              <a:endParaRPr lang="en-US" altLang="zh-CN" sz="2400" dirty="0">
                <a:solidFill>
                  <a:schemeClr val="tx1">
                    <a:lumMod val="85000"/>
                    <a:lumOff val="15000"/>
                  </a:schemeClr>
                </a:solidFill>
                <a:latin typeface="思源黑体 CN Bold" panose="020B0800000000000000" charset="-122"/>
                <a:ea typeface="思源黑体 CN Bold" panose="020B0800000000000000" charset="-122"/>
                <a:cs typeface="思源黑体 CN Normal" panose="020B0400000000000000" charset="-122"/>
              </a:endParaRPr>
            </a:p>
          </p:txBody>
        </p:sp>
      </p:grpSp>
    </p:spTree>
    <p:custDataLst>
      <p:tags r:id="rId2"/>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图形"/>
          <p:cNvGrpSpPr/>
          <p:nvPr/>
        </p:nvGrpSpPr>
        <p:grpSpPr>
          <a:xfrm>
            <a:off x="1236980" y="1458595"/>
            <a:ext cx="9705340" cy="3839210"/>
            <a:chOff x="1948" y="2297"/>
            <a:chExt cx="15284" cy="6046"/>
          </a:xfrm>
        </p:grpSpPr>
        <p:grpSp>
          <p:nvGrpSpPr>
            <p:cNvPr id="6" name="图形"/>
            <p:cNvGrpSpPr/>
            <p:nvPr/>
          </p:nvGrpSpPr>
          <p:grpSpPr>
            <a:xfrm>
              <a:off x="1948" y="2297"/>
              <a:ext cx="15285" cy="6046"/>
              <a:chOff x="1108" y="2667"/>
              <a:chExt cx="16964" cy="6710"/>
            </a:xfrm>
          </p:grpSpPr>
          <p:cxnSp>
            <p:nvCxnSpPr>
              <p:cNvPr id="7" name="图形"/>
              <p:cNvCxnSpPr>
                <a:endCxn id="13" idx="6"/>
              </p:cNvCxnSpPr>
              <p:nvPr/>
            </p:nvCxnSpPr>
            <p:spPr>
              <a:xfrm flipH="1">
                <a:off x="6828" y="5198"/>
                <a:ext cx="878" cy="0"/>
              </a:xfrm>
              <a:prstGeom prst="line">
                <a:avLst/>
              </a:prstGeom>
              <a:ln w="19050">
                <a:solidFill>
                  <a:schemeClr val="bg2">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8" name="图形"/>
              <p:cNvSpPr>
                <a:spLocks noEditPoints="1"/>
              </p:cNvSpPr>
              <p:nvPr/>
            </p:nvSpPr>
            <p:spPr bwMode="auto">
              <a:xfrm>
                <a:off x="7920" y="3579"/>
                <a:ext cx="3361" cy="3236"/>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bg1">
                  <a:lumMod val="75000"/>
                </a:schemeClr>
              </a:solidFill>
              <a:ln w="9525">
                <a:noFill/>
                <a:round/>
              </a:ln>
            </p:spPr>
            <p:txBody>
              <a:bodyPr vert="horz" wrap="square" lIns="91440" tIns="45720" rIns="91440" bIns="45720" numCol="1" anchor="t" anchorCtr="0" compatLnSpc="1"/>
              <a:lstStyle/>
              <a:p>
                <a:endParaRPr lang="en-US">
                  <a:cs typeface="思源黑体 CN Normal" panose="020B0400000000000000" charset="-122"/>
                </a:endParaRPr>
              </a:p>
            </p:txBody>
          </p:sp>
          <p:sp>
            <p:nvSpPr>
              <p:cNvPr id="12" name="图形"/>
              <p:cNvSpPr/>
              <p:nvPr/>
            </p:nvSpPr>
            <p:spPr>
              <a:xfrm>
                <a:off x="4276" y="4027"/>
                <a:ext cx="2339" cy="2339"/>
              </a:xfrm>
              <a:prstGeom prst="ellipse">
                <a:avLst/>
              </a:prstGeom>
              <a:gradFill>
                <a:gsLst>
                  <a:gs pos="0">
                    <a:schemeClr val="accent1">
                      <a:lumMod val="60000"/>
                      <a:lumOff val="40000"/>
                    </a:schemeClr>
                  </a:gs>
                  <a:gs pos="100000">
                    <a:schemeClr val="accent1"/>
                  </a:gs>
                </a:gsLst>
                <a:lin ang="2700000" scaled="0"/>
              </a:gra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400" dirty="0">
                  <a:cs typeface="思源黑体 CN Normal" panose="020B0400000000000000" charset="-122"/>
                </a:endParaRPr>
              </a:p>
            </p:txBody>
          </p:sp>
          <p:sp>
            <p:nvSpPr>
              <p:cNvPr id="13" name="图形"/>
              <p:cNvSpPr/>
              <p:nvPr/>
            </p:nvSpPr>
            <p:spPr>
              <a:xfrm>
                <a:off x="4063" y="3815"/>
                <a:ext cx="2765" cy="2765"/>
              </a:xfrm>
              <a:prstGeom prst="ellipse">
                <a:avLst/>
              </a:prstGeom>
              <a:noFill/>
              <a:ln w="19050">
                <a:solidFill>
                  <a:schemeClr val="bg2">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思源黑体 CN Normal" panose="020B0400000000000000" charset="-122"/>
                </a:endParaRPr>
              </a:p>
            </p:txBody>
          </p:sp>
          <p:sp>
            <p:nvSpPr>
              <p:cNvPr id="19" name="图形"/>
              <p:cNvSpPr/>
              <p:nvPr/>
            </p:nvSpPr>
            <p:spPr>
              <a:xfrm>
                <a:off x="1253" y="4304"/>
                <a:ext cx="1785" cy="1785"/>
              </a:xfrm>
              <a:prstGeom prst="ellipse">
                <a:avLst/>
              </a:prstGeom>
              <a:gradFill>
                <a:gsLst>
                  <a:gs pos="0">
                    <a:schemeClr val="accent2"/>
                  </a:gs>
                  <a:gs pos="100000">
                    <a:schemeClr val="accent2">
                      <a:lumMod val="60000"/>
                      <a:lumOff val="40000"/>
                    </a:schemeClr>
                  </a:gs>
                </a:gsLst>
                <a:lin ang="2700000" scaled="0"/>
              </a:gra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400" dirty="0">
                  <a:cs typeface="思源黑体 CN Normal" panose="020B0400000000000000" charset="-122"/>
                </a:endParaRPr>
              </a:p>
            </p:txBody>
          </p:sp>
          <p:sp>
            <p:nvSpPr>
              <p:cNvPr id="20" name="图形"/>
              <p:cNvSpPr/>
              <p:nvPr/>
            </p:nvSpPr>
            <p:spPr>
              <a:xfrm>
                <a:off x="1108" y="4159"/>
                <a:ext cx="2076" cy="2076"/>
              </a:xfrm>
              <a:prstGeom prst="ellipse">
                <a:avLst/>
              </a:prstGeom>
              <a:noFill/>
              <a:ln w="19050">
                <a:solidFill>
                  <a:schemeClr val="bg2">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思源黑体 CN Normal" panose="020B0400000000000000" charset="-122"/>
                </a:endParaRPr>
              </a:p>
            </p:txBody>
          </p:sp>
          <p:sp>
            <p:nvSpPr>
              <p:cNvPr id="68" name="图形"/>
              <p:cNvSpPr/>
              <p:nvPr/>
            </p:nvSpPr>
            <p:spPr>
              <a:xfrm>
                <a:off x="7706" y="3313"/>
                <a:ext cx="3768" cy="3768"/>
              </a:xfrm>
              <a:prstGeom prst="arc">
                <a:avLst>
                  <a:gd name="adj1" fmla="val 21578092"/>
                  <a:gd name="adj2" fmla="val 16283076"/>
                </a:avLst>
              </a:prstGeom>
              <a:ln w="19050">
                <a:solidFill>
                  <a:schemeClr val="bg2">
                    <a:lumMod val="8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思源黑体 CN Normal" panose="020B0400000000000000" charset="-122"/>
                </a:endParaRPr>
              </a:p>
            </p:txBody>
          </p:sp>
          <p:cxnSp>
            <p:nvCxnSpPr>
              <p:cNvPr id="69" name="图形"/>
              <p:cNvCxnSpPr/>
              <p:nvPr/>
            </p:nvCxnSpPr>
            <p:spPr>
              <a:xfrm flipH="1">
                <a:off x="3184" y="5197"/>
                <a:ext cx="878" cy="0"/>
              </a:xfrm>
              <a:prstGeom prst="line">
                <a:avLst/>
              </a:prstGeom>
              <a:ln w="19050">
                <a:solidFill>
                  <a:schemeClr val="bg2">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图形"/>
              <p:cNvCxnSpPr/>
              <p:nvPr/>
            </p:nvCxnSpPr>
            <p:spPr>
              <a:xfrm flipH="1">
                <a:off x="11474" y="5197"/>
                <a:ext cx="878" cy="0"/>
              </a:xfrm>
              <a:prstGeom prst="line">
                <a:avLst/>
              </a:prstGeom>
              <a:ln w="19050">
                <a:solidFill>
                  <a:schemeClr val="bg2">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2" name="图形"/>
              <p:cNvSpPr/>
              <p:nvPr/>
            </p:nvSpPr>
            <p:spPr>
              <a:xfrm>
                <a:off x="12565" y="4027"/>
                <a:ext cx="2339" cy="2339"/>
              </a:xfrm>
              <a:prstGeom prst="ellipse">
                <a:avLst/>
              </a:prstGeom>
              <a:gradFill>
                <a:gsLst>
                  <a:gs pos="0">
                    <a:schemeClr val="accent1">
                      <a:lumMod val="60000"/>
                      <a:lumOff val="40000"/>
                    </a:schemeClr>
                  </a:gs>
                  <a:gs pos="100000">
                    <a:schemeClr val="accent1"/>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400" dirty="0">
                  <a:cs typeface="思源黑体 CN Normal" panose="020B0400000000000000" charset="-122"/>
                </a:endParaRPr>
              </a:p>
            </p:txBody>
          </p:sp>
          <p:sp>
            <p:nvSpPr>
              <p:cNvPr id="73" name="图形"/>
              <p:cNvSpPr/>
              <p:nvPr/>
            </p:nvSpPr>
            <p:spPr>
              <a:xfrm>
                <a:off x="12353" y="3815"/>
                <a:ext cx="2765" cy="2765"/>
              </a:xfrm>
              <a:prstGeom prst="ellipse">
                <a:avLst/>
              </a:prstGeom>
              <a:noFill/>
              <a:ln w="19050">
                <a:solidFill>
                  <a:schemeClr val="bg2">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思源黑体 CN Normal" panose="020B0400000000000000" charset="-122"/>
                </a:endParaRPr>
              </a:p>
            </p:txBody>
          </p:sp>
          <p:cxnSp>
            <p:nvCxnSpPr>
              <p:cNvPr id="74" name="图形"/>
              <p:cNvCxnSpPr/>
              <p:nvPr/>
            </p:nvCxnSpPr>
            <p:spPr>
              <a:xfrm flipH="1">
                <a:off x="15118" y="5197"/>
                <a:ext cx="878" cy="0"/>
              </a:xfrm>
              <a:prstGeom prst="line">
                <a:avLst/>
              </a:prstGeom>
              <a:ln w="19050">
                <a:solidFill>
                  <a:schemeClr val="bg2">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6" name="图形"/>
              <p:cNvSpPr/>
              <p:nvPr/>
            </p:nvSpPr>
            <p:spPr>
              <a:xfrm>
                <a:off x="16141" y="4304"/>
                <a:ext cx="1785" cy="1785"/>
              </a:xfrm>
              <a:prstGeom prst="ellipse">
                <a:avLst/>
              </a:prstGeom>
              <a:gradFill>
                <a:gsLst>
                  <a:gs pos="0">
                    <a:schemeClr val="accent2"/>
                  </a:gs>
                  <a:gs pos="100000">
                    <a:schemeClr val="accent2">
                      <a:lumMod val="60000"/>
                      <a:lumOff val="40000"/>
                    </a:schemeClr>
                  </a:gs>
                </a:gsLst>
                <a:lin ang="2700000" scaled="0"/>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400" dirty="0">
                  <a:cs typeface="思源黑体 CN Normal" panose="020B0400000000000000" charset="-122"/>
                </a:endParaRPr>
              </a:p>
            </p:txBody>
          </p:sp>
          <p:sp>
            <p:nvSpPr>
              <p:cNvPr id="77" name="图形"/>
              <p:cNvSpPr/>
              <p:nvPr/>
            </p:nvSpPr>
            <p:spPr>
              <a:xfrm>
                <a:off x="15996" y="4159"/>
                <a:ext cx="2076" cy="2076"/>
              </a:xfrm>
              <a:prstGeom prst="ellipse">
                <a:avLst/>
              </a:prstGeom>
              <a:noFill/>
              <a:ln w="19050">
                <a:solidFill>
                  <a:schemeClr val="bg2">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思源黑体 CN Normal" panose="020B0400000000000000" charset="-122"/>
                </a:endParaRPr>
              </a:p>
            </p:txBody>
          </p:sp>
          <p:cxnSp>
            <p:nvCxnSpPr>
              <p:cNvPr id="78" name="图形"/>
              <p:cNvCxnSpPr/>
              <p:nvPr/>
            </p:nvCxnSpPr>
            <p:spPr>
              <a:xfrm flipH="1">
                <a:off x="9636" y="3317"/>
                <a:ext cx="1444" cy="0"/>
              </a:xfrm>
              <a:prstGeom prst="line">
                <a:avLst/>
              </a:prstGeom>
              <a:ln w="19050">
                <a:solidFill>
                  <a:schemeClr val="bg2">
                    <a:lumMod val="85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
            <p:nvSpPr>
              <p:cNvPr id="80" name="图形"/>
              <p:cNvSpPr/>
              <p:nvPr/>
            </p:nvSpPr>
            <p:spPr>
              <a:xfrm>
                <a:off x="11215" y="2759"/>
                <a:ext cx="1135" cy="1135"/>
              </a:xfrm>
              <a:prstGeom prst="ellipse">
                <a:avLst/>
              </a:prstGeom>
              <a:gradFill>
                <a:gsLst>
                  <a:gs pos="0">
                    <a:schemeClr val="accent2"/>
                  </a:gs>
                  <a:gs pos="100000">
                    <a:schemeClr val="accent2">
                      <a:lumMod val="60000"/>
                      <a:lumOff val="40000"/>
                    </a:schemeClr>
                  </a:gs>
                </a:gsLst>
                <a:lin ang="2700000" scaled="0"/>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000" dirty="0">
                  <a:solidFill>
                    <a:schemeClr val="bg1"/>
                  </a:solidFill>
                  <a:latin typeface="思源黑体 CN Medium" panose="020B0600000000000000" charset="-122"/>
                  <a:ea typeface="思源黑体 CN Medium" panose="020B0600000000000000" charset="-122"/>
                  <a:cs typeface="思源黑体 CN Normal" panose="020B0400000000000000" charset="-122"/>
                </a:endParaRPr>
              </a:p>
            </p:txBody>
          </p:sp>
          <p:sp>
            <p:nvSpPr>
              <p:cNvPr id="81" name="图形"/>
              <p:cNvSpPr/>
              <p:nvPr/>
            </p:nvSpPr>
            <p:spPr>
              <a:xfrm>
                <a:off x="11123" y="2667"/>
                <a:ext cx="1320" cy="1320"/>
              </a:xfrm>
              <a:prstGeom prst="ellipse">
                <a:avLst/>
              </a:prstGeom>
              <a:noFill/>
              <a:ln w="19050">
                <a:solidFill>
                  <a:schemeClr val="bg2">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C000"/>
                  </a:solidFill>
                  <a:cs typeface="思源黑体 CN Normal" panose="020B0400000000000000" charset="-122"/>
                </a:endParaRPr>
              </a:p>
            </p:txBody>
          </p:sp>
          <p:cxnSp>
            <p:nvCxnSpPr>
              <p:cNvPr id="86" name="图形"/>
              <p:cNvCxnSpPr/>
              <p:nvPr/>
            </p:nvCxnSpPr>
            <p:spPr>
              <a:xfrm>
                <a:off x="1409" y="7479"/>
                <a:ext cx="16197" cy="0"/>
              </a:xfrm>
              <a:prstGeom prst="line">
                <a:avLst/>
              </a:prstGeom>
              <a:ln w="19050">
                <a:solidFill>
                  <a:schemeClr val="bg2">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1" name="图形"/>
              <p:cNvSpPr txBox="1"/>
              <p:nvPr/>
            </p:nvSpPr>
            <p:spPr>
              <a:xfrm>
                <a:off x="1409" y="7656"/>
                <a:ext cx="16223" cy="1721"/>
              </a:xfrm>
              <a:prstGeom prst="rect">
                <a:avLst/>
              </a:prstGeom>
              <a:noFill/>
            </p:spPr>
            <p:txBody>
              <a:bodyPr wrap="square" lIns="0" tIns="0" rIns="0" bIns="0" rtlCol="0">
                <a:spAutoFit/>
              </a:bodyPr>
              <a:lstStyle/>
              <a:p>
                <a:pPr algn="ctr">
                  <a:lnSpc>
                    <a:spcPct val="200000"/>
                  </a:lnSpc>
                </a:pP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我们的运营模式是采用商品直接经过工厂检测送达客户，减少中途物流中转时间，而客户的产品遇到问题需要维修时，也是直接由原厂进行。这样的效率高，速度快。</a:t>
                </a:r>
                <a:endPar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92" name="图形"/>
              <p:cNvSpPr/>
              <p:nvPr/>
            </p:nvSpPr>
            <p:spPr bwMode="auto">
              <a:xfrm>
                <a:off x="1771" y="4630"/>
                <a:ext cx="812" cy="1084"/>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cs typeface="思源黑体 CN Normal" panose="020B0400000000000000" charset="-122"/>
                </a:endParaRPr>
              </a:p>
            </p:txBody>
          </p:sp>
          <p:sp>
            <p:nvSpPr>
              <p:cNvPr id="93" name="图形"/>
              <p:cNvSpPr/>
              <p:nvPr/>
            </p:nvSpPr>
            <p:spPr bwMode="auto">
              <a:xfrm>
                <a:off x="16519" y="4655"/>
                <a:ext cx="1087" cy="1084"/>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cs typeface="思源黑体 CN Normal" panose="020B0400000000000000" charset="-122"/>
                </a:endParaRPr>
              </a:p>
            </p:txBody>
          </p:sp>
          <p:sp>
            <p:nvSpPr>
              <p:cNvPr id="94" name="图形"/>
              <p:cNvSpPr/>
              <p:nvPr/>
            </p:nvSpPr>
            <p:spPr bwMode="auto">
              <a:xfrm>
                <a:off x="4886" y="4655"/>
                <a:ext cx="1087" cy="1084"/>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cs typeface="思源黑体 CN Normal" panose="020B0400000000000000" charset="-122"/>
                </a:endParaRPr>
              </a:p>
            </p:txBody>
          </p:sp>
          <p:sp>
            <p:nvSpPr>
              <p:cNvPr id="95" name="图形"/>
              <p:cNvSpPr/>
              <p:nvPr/>
            </p:nvSpPr>
            <p:spPr bwMode="auto">
              <a:xfrm>
                <a:off x="13241" y="4585"/>
                <a:ext cx="950" cy="1084"/>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cs typeface="思源黑体 CN Normal" panose="020B0400000000000000" charset="-122"/>
                </a:endParaRPr>
              </a:p>
            </p:txBody>
          </p:sp>
        </p:grpSp>
        <p:sp>
          <p:nvSpPr>
            <p:cNvPr id="21" name="图形"/>
            <p:cNvSpPr txBox="1"/>
            <p:nvPr/>
          </p:nvSpPr>
          <p:spPr>
            <a:xfrm>
              <a:off x="10701" y="2602"/>
              <a:ext cx="1732" cy="580"/>
            </a:xfrm>
            <a:prstGeom prst="rect">
              <a:avLst/>
            </a:prstGeom>
            <a:noFill/>
          </p:spPr>
          <p:txBody>
            <a:bodyPr wrap="square" rtlCol="0">
              <a:spAutoFit/>
            </a:bodyPr>
            <a:lstStyle/>
            <a:p>
              <a:pPr algn="ctr"/>
              <a:r>
                <a:rPr lang="zh-CN" altLang="en-US">
                  <a:solidFill>
                    <a:schemeClr val="bg1"/>
                  </a:solidFill>
                  <a:latin typeface="思源黑体 CN Bold" panose="020B0800000000000000" charset="-122"/>
                  <a:ea typeface="思源黑体 CN Bold" panose="020B0800000000000000" charset="-122"/>
                  <a:cs typeface="思源黑体 CN Normal" panose="020B0400000000000000" charset="-122"/>
                </a:rPr>
                <a:t>模式</a:t>
              </a:r>
              <a:endParaRPr lang="zh-CN" altLang="en-US">
                <a:solidFill>
                  <a:schemeClr val="bg1"/>
                </a:solidFill>
                <a:latin typeface="思源黑体 CN Bold" panose="020B0800000000000000" charset="-122"/>
                <a:ea typeface="思源黑体 CN Bold" panose="020B0800000000000000" charset="-122"/>
                <a:cs typeface="思源黑体 CN Normal" panose="020B0400000000000000" charset="-122"/>
              </a:endParaRPr>
            </a:p>
          </p:txBody>
        </p:sp>
      </p:grpSp>
      <p:sp>
        <p:nvSpPr>
          <p:cNvPr id="23"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项目商业模式</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1"/>
    </p:custDataLst>
  </p:cSld>
  <p:clrMapOvr>
    <a:masterClrMapping/>
  </p:clrMapOvr>
  <p:transition advTm="2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500"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图形"/>
          <p:cNvGrpSpPr/>
          <p:nvPr/>
        </p:nvGrpSpPr>
        <p:grpSpPr>
          <a:xfrm>
            <a:off x="361950" y="1765935"/>
            <a:ext cx="10739755" cy="4411345"/>
            <a:chOff x="1020" y="2655"/>
            <a:chExt cx="16913" cy="6947"/>
          </a:xfrm>
        </p:grpSpPr>
        <p:grpSp>
          <p:nvGrpSpPr>
            <p:cNvPr id="19" name="组合 18"/>
            <p:cNvGrpSpPr/>
            <p:nvPr/>
          </p:nvGrpSpPr>
          <p:grpSpPr>
            <a:xfrm>
              <a:off x="8473" y="3861"/>
              <a:ext cx="1276" cy="1276"/>
              <a:chOff x="11158" y="2231"/>
              <a:chExt cx="1594" cy="1594"/>
            </a:xfrm>
          </p:grpSpPr>
          <p:sp>
            <p:nvSpPr>
              <p:cNvPr id="10249" name="图形"/>
              <p:cNvSpPr>
                <a:spLocks noChangeArrowheads="1"/>
              </p:cNvSpPr>
              <p:nvPr/>
            </p:nvSpPr>
            <p:spPr bwMode="auto">
              <a:xfrm>
                <a:off x="11158" y="2231"/>
                <a:ext cx="1595" cy="1595"/>
              </a:xfrm>
              <a:prstGeom prst="ellipse">
                <a:avLst/>
              </a:prstGeom>
              <a:gradFill>
                <a:gsLst>
                  <a:gs pos="0">
                    <a:schemeClr val="accent2">
                      <a:lumMod val="60000"/>
                      <a:lumOff val="40000"/>
                    </a:schemeClr>
                  </a:gs>
                  <a:gs pos="100000">
                    <a:schemeClr val="accent2"/>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lIns="91422" tIns="45711" rIns="91422" bIns="45711" anchor="ctr"/>
              <a:lstStyle/>
              <a:p>
                <a:pPr algn="ctr"/>
                <a:endParaRPr lang="zh-CN" altLang="zh-CN" sz="900">
                  <a:solidFill>
                    <a:schemeClr val="tx1">
                      <a:lumMod val="75000"/>
                      <a:lumOff val="25000"/>
                    </a:schemeClr>
                  </a:solidFill>
                  <a:latin typeface="思源黑体 CN Normal" panose="020B0400000000000000" charset="-122"/>
                  <a:cs typeface="思源黑体 CN Normal" panose="020B0400000000000000" charset="-122"/>
                  <a:sym typeface="思源黑体 CN Normal" panose="020B0400000000000000" charset="-122"/>
                </a:endParaRPr>
              </a:p>
            </p:txBody>
          </p:sp>
          <p:sp>
            <p:nvSpPr>
              <p:cNvPr id="10252" name="图形"/>
              <p:cNvSpPr>
                <a:spLocks noChangeArrowheads="1"/>
              </p:cNvSpPr>
              <p:nvPr/>
            </p:nvSpPr>
            <p:spPr bwMode="auto">
              <a:xfrm>
                <a:off x="11608" y="2676"/>
                <a:ext cx="645" cy="645"/>
              </a:xfrm>
              <a:custGeom>
                <a:avLst/>
                <a:gdLst>
                  <a:gd name="T0" fmla="*/ 204343 w 461"/>
                  <a:gd name="T1" fmla="*/ 7108 h 461"/>
                  <a:gd name="T2" fmla="*/ 204343 w 461"/>
                  <a:gd name="T3" fmla="*/ 7108 h 461"/>
                  <a:gd name="T4" fmla="*/ 0 w 461"/>
                  <a:gd name="T5" fmla="*/ 212339 h 461"/>
                  <a:gd name="T6" fmla="*/ 204343 w 461"/>
                  <a:gd name="T7" fmla="*/ 408687 h 461"/>
                  <a:gd name="T8" fmla="*/ 408687 w 461"/>
                  <a:gd name="T9" fmla="*/ 204343 h 461"/>
                  <a:gd name="T10" fmla="*/ 204343 w 461"/>
                  <a:gd name="T11" fmla="*/ 7108 h 461"/>
                  <a:gd name="T12" fmla="*/ 204343 w 461"/>
                  <a:gd name="T13" fmla="*/ 31096 h 461"/>
                  <a:gd name="T14" fmla="*/ 204343 w 461"/>
                  <a:gd name="T15" fmla="*/ 31096 h 461"/>
                  <a:gd name="T16" fmla="*/ 283415 w 461"/>
                  <a:gd name="T17" fmla="*/ 47088 h 461"/>
                  <a:gd name="T18" fmla="*/ 258539 w 461"/>
                  <a:gd name="T19" fmla="*/ 94176 h 461"/>
                  <a:gd name="T20" fmla="*/ 204343 w 461"/>
                  <a:gd name="T21" fmla="*/ 86180 h 461"/>
                  <a:gd name="T22" fmla="*/ 149259 w 461"/>
                  <a:gd name="T23" fmla="*/ 94176 h 461"/>
                  <a:gd name="T24" fmla="*/ 125271 w 461"/>
                  <a:gd name="T25" fmla="*/ 47088 h 461"/>
                  <a:gd name="T26" fmla="*/ 204343 w 461"/>
                  <a:gd name="T27" fmla="*/ 31096 h 461"/>
                  <a:gd name="T28" fmla="*/ 94176 w 461"/>
                  <a:gd name="T29" fmla="*/ 259427 h 461"/>
                  <a:gd name="T30" fmla="*/ 94176 w 461"/>
                  <a:gd name="T31" fmla="*/ 259427 h 461"/>
                  <a:gd name="T32" fmla="*/ 47088 w 461"/>
                  <a:gd name="T33" fmla="*/ 290523 h 461"/>
                  <a:gd name="T34" fmla="*/ 31096 w 461"/>
                  <a:gd name="T35" fmla="*/ 212339 h 461"/>
                  <a:gd name="T36" fmla="*/ 47088 w 461"/>
                  <a:gd name="T37" fmla="*/ 125271 h 461"/>
                  <a:gd name="T38" fmla="*/ 94176 w 461"/>
                  <a:gd name="T39" fmla="*/ 148371 h 461"/>
                  <a:gd name="T40" fmla="*/ 78184 w 461"/>
                  <a:gd name="T41" fmla="*/ 204343 h 461"/>
                  <a:gd name="T42" fmla="*/ 94176 w 461"/>
                  <a:gd name="T43" fmla="*/ 259427 h 461"/>
                  <a:gd name="T44" fmla="*/ 204343 w 461"/>
                  <a:gd name="T45" fmla="*/ 384698 h 461"/>
                  <a:gd name="T46" fmla="*/ 204343 w 461"/>
                  <a:gd name="T47" fmla="*/ 384698 h 461"/>
                  <a:gd name="T48" fmla="*/ 125271 w 461"/>
                  <a:gd name="T49" fmla="*/ 361599 h 461"/>
                  <a:gd name="T50" fmla="*/ 149259 w 461"/>
                  <a:gd name="T51" fmla="*/ 314511 h 461"/>
                  <a:gd name="T52" fmla="*/ 204343 w 461"/>
                  <a:gd name="T53" fmla="*/ 330503 h 461"/>
                  <a:gd name="T54" fmla="*/ 258539 w 461"/>
                  <a:gd name="T55" fmla="*/ 314511 h 461"/>
                  <a:gd name="T56" fmla="*/ 283415 w 461"/>
                  <a:gd name="T57" fmla="*/ 361599 h 461"/>
                  <a:gd name="T58" fmla="*/ 204343 w 461"/>
                  <a:gd name="T59" fmla="*/ 384698 h 461"/>
                  <a:gd name="T60" fmla="*/ 204343 w 461"/>
                  <a:gd name="T61" fmla="*/ 306515 h 461"/>
                  <a:gd name="T62" fmla="*/ 204343 w 461"/>
                  <a:gd name="T63" fmla="*/ 306515 h 461"/>
                  <a:gd name="T64" fmla="*/ 110168 w 461"/>
                  <a:gd name="T65" fmla="*/ 204343 h 461"/>
                  <a:gd name="T66" fmla="*/ 204343 w 461"/>
                  <a:gd name="T67" fmla="*/ 109279 h 461"/>
                  <a:gd name="T68" fmla="*/ 298519 w 461"/>
                  <a:gd name="T69" fmla="*/ 204343 h 461"/>
                  <a:gd name="T70" fmla="*/ 204343 w 461"/>
                  <a:gd name="T71" fmla="*/ 306515 h 461"/>
                  <a:gd name="T72" fmla="*/ 314511 w 461"/>
                  <a:gd name="T73" fmla="*/ 259427 h 461"/>
                  <a:gd name="T74" fmla="*/ 314511 w 461"/>
                  <a:gd name="T75" fmla="*/ 259427 h 461"/>
                  <a:gd name="T76" fmla="*/ 330503 w 461"/>
                  <a:gd name="T77" fmla="*/ 204343 h 461"/>
                  <a:gd name="T78" fmla="*/ 314511 w 461"/>
                  <a:gd name="T79" fmla="*/ 148371 h 461"/>
                  <a:gd name="T80" fmla="*/ 361599 w 461"/>
                  <a:gd name="T81" fmla="*/ 125271 h 461"/>
                  <a:gd name="T82" fmla="*/ 377591 w 461"/>
                  <a:gd name="T83" fmla="*/ 204343 h 461"/>
                  <a:gd name="T84" fmla="*/ 361599 w 461"/>
                  <a:gd name="T85" fmla="*/ 290523 h 461"/>
                  <a:gd name="T86" fmla="*/ 314511 w 461"/>
                  <a:gd name="T87" fmla="*/ 259427 h 4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61"/>
                  <a:gd name="T133" fmla="*/ 0 h 461"/>
                  <a:gd name="T134" fmla="*/ 461 w 461"/>
                  <a:gd name="T135" fmla="*/ 461 h 46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tx1">
                      <a:lumMod val="75000"/>
                      <a:lumOff val="25000"/>
                    </a:schemeClr>
                  </a:solidFill>
                  <a:cs typeface="思源黑体 CN Normal" panose="020B0400000000000000" charset="-122"/>
                </a:endParaRPr>
              </a:p>
            </p:txBody>
          </p:sp>
        </p:grpSp>
        <p:grpSp>
          <p:nvGrpSpPr>
            <p:cNvPr id="22" name="组合 21"/>
            <p:cNvGrpSpPr/>
            <p:nvPr/>
          </p:nvGrpSpPr>
          <p:grpSpPr>
            <a:xfrm>
              <a:off x="8453" y="6804"/>
              <a:ext cx="1276" cy="1276"/>
              <a:chOff x="11158" y="6151"/>
              <a:chExt cx="1594" cy="1594"/>
            </a:xfrm>
          </p:grpSpPr>
          <p:sp>
            <p:nvSpPr>
              <p:cNvPr id="10250" name="图形"/>
              <p:cNvSpPr>
                <a:spLocks noChangeArrowheads="1"/>
              </p:cNvSpPr>
              <p:nvPr/>
            </p:nvSpPr>
            <p:spPr bwMode="auto">
              <a:xfrm>
                <a:off x="11158" y="6151"/>
                <a:ext cx="1595" cy="1595"/>
              </a:xfrm>
              <a:prstGeom prst="ellipse">
                <a:avLst/>
              </a:prstGeom>
              <a:gradFill>
                <a:gsLst>
                  <a:gs pos="0">
                    <a:schemeClr val="accent1">
                      <a:lumMod val="60000"/>
                      <a:lumOff val="40000"/>
                    </a:schemeClr>
                  </a:gs>
                  <a:gs pos="100000">
                    <a:schemeClr val="accent1"/>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lIns="91422" tIns="45711" rIns="91422" bIns="45711" anchor="ctr"/>
              <a:lstStyle/>
              <a:p>
                <a:pPr algn="ctr"/>
                <a:endParaRPr lang="zh-CN" altLang="zh-CN" sz="900">
                  <a:solidFill>
                    <a:schemeClr val="tx1">
                      <a:lumMod val="75000"/>
                      <a:lumOff val="25000"/>
                    </a:schemeClr>
                  </a:solidFill>
                  <a:latin typeface="思源黑体 CN Normal" panose="020B0400000000000000" charset="-122"/>
                  <a:cs typeface="思源黑体 CN Normal" panose="020B0400000000000000" charset="-122"/>
                  <a:sym typeface="思源黑体 CN Normal" panose="020B0400000000000000" charset="-122"/>
                </a:endParaRPr>
              </a:p>
            </p:txBody>
          </p:sp>
          <p:sp>
            <p:nvSpPr>
              <p:cNvPr id="10254" name="图形"/>
              <p:cNvSpPr>
                <a:spLocks noChangeArrowheads="1"/>
              </p:cNvSpPr>
              <p:nvPr/>
            </p:nvSpPr>
            <p:spPr bwMode="auto">
              <a:xfrm>
                <a:off x="11580" y="6641"/>
                <a:ext cx="695" cy="535"/>
              </a:xfrm>
              <a:custGeom>
                <a:avLst/>
                <a:gdLst>
                  <a:gd name="T0" fmla="*/ 71038 w 497"/>
                  <a:gd name="T1" fmla="*/ 220554 h 382"/>
                  <a:gd name="T2" fmla="*/ 71038 w 497"/>
                  <a:gd name="T3" fmla="*/ 220554 h 382"/>
                  <a:gd name="T4" fmla="*/ 141188 w 497"/>
                  <a:gd name="T5" fmla="*/ 291701 h 382"/>
                  <a:gd name="T6" fmla="*/ 220219 w 497"/>
                  <a:gd name="T7" fmla="*/ 338836 h 382"/>
                  <a:gd name="T8" fmla="*/ 299249 w 497"/>
                  <a:gd name="T9" fmla="*/ 299705 h 382"/>
                  <a:gd name="T10" fmla="*/ 346311 w 497"/>
                  <a:gd name="T11" fmla="*/ 229448 h 382"/>
                  <a:gd name="T12" fmla="*/ 220219 w 497"/>
                  <a:gd name="T13" fmla="*/ 291701 h 382"/>
                  <a:gd name="T14" fmla="*/ 71038 w 497"/>
                  <a:gd name="T15" fmla="*/ 220554 h 382"/>
                  <a:gd name="T16" fmla="*/ 432445 w 497"/>
                  <a:gd name="T17" fmla="*/ 110277 h 382"/>
                  <a:gd name="T18" fmla="*/ 432445 w 497"/>
                  <a:gd name="T19" fmla="*/ 110277 h 382"/>
                  <a:gd name="T20" fmla="*/ 243306 w 497"/>
                  <a:gd name="T21" fmla="*/ 8004 h 382"/>
                  <a:gd name="T22" fmla="*/ 196243 w 497"/>
                  <a:gd name="T23" fmla="*/ 8004 h 382"/>
                  <a:gd name="T24" fmla="*/ 7992 w 497"/>
                  <a:gd name="T25" fmla="*/ 110277 h 382"/>
                  <a:gd name="T26" fmla="*/ 7992 w 497"/>
                  <a:gd name="T27" fmla="*/ 142293 h 382"/>
                  <a:gd name="T28" fmla="*/ 196243 w 497"/>
                  <a:gd name="T29" fmla="*/ 244566 h 382"/>
                  <a:gd name="T30" fmla="*/ 243306 w 497"/>
                  <a:gd name="T31" fmla="*/ 244566 h 382"/>
                  <a:gd name="T32" fmla="*/ 362295 w 497"/>
                  <a:gd name="T33" fmla="*/ 173420 h 382"/>
                  <a:gd name="T34" fmla="*/ 236202 w 497"/>
                  <a:gd name="T35" fmla="*/ 142293 h 382"/>
                  <a:gd name="T36" fmla="*/ 220219 w 497"/>
                  <a:gd name="T37" fmla="*/ 149408 h 382"/>
                  <a:gd name="T38" fmla="*/ 180260 w 497"/>
                  <a:gd name="T39" fmla="*/ 118281 h 382"/>
                  <a:gd name="T40" fmla="*/ 220219 w 497"/>
                  <a:gd name="T41" fmla="*/ 95159 h 382"/>
                  <a:gd name="T42" fmla="*/ 260178 w 497"/>
                  <a:gd name="T43" fmla="*/ 110277 h 382"/>
                  <a:gd name="T44" fmla="*/ 393374 w 497"/>
                  <a:gd name="T45" fmla="*/ 157412 h 382"/>
                  <a:gd name="T46" fmla="*/ 432445 w 497"/>
                  <a:gd name="T47" fmla="*/ 142293 h 382"/>
                  <a:gd name="T48" fmla="*/ 432445 w 497"/>
                  <a:gd name="T49" fmla="*/ 110277 h 382"/>
                  <a:gd name="T50" fmla="*/ 377391 w 497"/>
                  <a:gd name="T51" fmla="*/ 307709 h 382"/>
                  <a:gd name="T52" fmla="*/ 377391 w 497"/>
                  <a:gd name="T53" fmla="*/ 307709 h 382"/>
                  <a:gd name="T54" fmla="*/ 409358 w 497"/>
                  <a:gd name="T55" fmla="*/ 299705 h 382"/>
                  <a:gd name="T56" fmla="*/ 393374 w 497"/>
                  <a:gd name="T57" fmla="*/ 157412 h 382"/>
                  <a:gd name="T58" fmla="*/ 362295 w 497"/>
                  <a:gd name="T59" fmla="*/ 173420 h 382"/>
                  <a:gd name="T60" fmla="*/ 377391 w 497"/>
                  <a:gd name="T61" fmla="*/ 307709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7"/>
                  <a:gd name="T94" fmla="*/ 0 h 382"/>
                  <a:gd name="T95" fmla="*/ 497 w 497"/>
                  <a:gd name="T96" fmla="*/ 382 h 3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tx1">
                      <a:lumMod val="75000"/>
                      <a:lumOff val="25000"/>
                    </a:schemeClr>
                  </a:solidFill>
                  <a:cs typeface="思源黑体 CN Normal" panose="020B0400000000000000" charset="-122"/>
                </a:endParaRPr>
              </a:p>
            </p:txBody>
          </p:sp>
        </p:grpSp>
        <p:grpSp>
          <p:nvGrpSpPr>
            <p:cNvPr id="2" name="组合 1"/>
            <p:cNvGrpSpPr/>
            <p:nvPr/>
          </p:nvGrpSpPr>
          <p:grpSpPr>
            <a:xfrm>
              <a:off x="13065" y="3861"/>
              <a:ext cx="1276" cy="1276"/>
              <a:chOff x="15090" y="2231"/>
              <a:chExt cx="1594" cy="1594"/>
            </a:xfrm>
          </p:grpSpPr>
          <p:sp>
            <p:nvSpPr>
              <p:cNvPr id="10247" name="图形"/>
              <p:cNvSpPr>
                <a:spLocks noChangeArrowheads="1"/>
              </p:cNvSpPr>
              <p:nvPr/>
            </p:nvSpPr>
            <p:spPr bwMode="auto">
              <a:xfrm>
                <a:off x="15090" y="2231"/>
                <a:ext cx="1595" cy="1595"/>
              </a:xfrm>
              <a:prstGeom prst="ellipse">
                <a:avLst/>
              </a:prstGeom>
              <a:gradFill>
                <a:gsLst>
                  <a:gs pos="0">
                    <a:schemeClr val="accent1">
                      <a:lumMod val="60000"/>
                      <a:lumOff val="40000"/>
                    </a:schemeClr>
                  </a:gs>
                  <a:gs pos="100000">
                    <a:schemeClr val="accent1"/>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lIns="91422" tIns="45711" rIns="91422" bIns="45711" anchor="ctr"/>
              <a:lstStyle/>
              <a:p>
                <a:pPr algn="ctr"/>
                <a:endParaRPr lang="zh-CN" altLang="zh-CN" sz="900">
                  <a:solidFill>
                    <a:schemeClr val="tx1">
                      <a:lumMod val="75000"/>
                      <a:lumOff val="25000"/>
                    </a:schemeClr>
                  </a:solidFill>
                  <a:latin typeface="思源黑体 CN Normal" panose="020B0400000000000000" charset="-122"/>
                  <a:cs typeface="思源黑体 CN Normal" panose="020B0400000000000000" charset="-122"/>
                  <a:sym typeface="思源黑体 CN Normal" panose="020B0400000000000000" charset="-122"/>
                </a:endParaRPr>
              </a:p>
            </p:txBody>
          </p:sp>
          <p:sp>
            <p:nvSpPr>
              <p:cNvPr id="10255" name="图形"/>
              <p:cNvSpPr>
                <a:spLocks noChangeArrowheads="1"/>
              </p:cNvSpPr>
              <p:nvPr/>
            </p:nvSpPr>
            <p:spPr bwMode="auto">
              <a:xfrm>
                <a:off x="15515" y="2664"/>
                <a:ext cx="695" cy="620"/>
              </a:xfrm>
              <a:custGeom>
                <a:avLst/>
                <a:gdLst>
                  <a:gd name="T0" fmla="*/ 70896 w 498"/>
                  <a:gd name="T1" fmla="*/ 133593 h 445"/>
                  <a:gd name="T2" fmla="*/ 70896 w 498"/>
                  <a:gd name="T3" fmla="*/ 133593 h 445"/>
                  <a:gd name="T4" fmla="*/ 125840 w 498"/>
                  <a:gd name="T5" fmla="*/ 149518 h 445"/>
                  <a:gd name="T6" fmla="*/ 133815 w 498"/>
                  <a:gd name="T7" fmla="*/ 149518 h 445"/>
                  <a:gd name="T8" fmla="*/ 172808 w 498"/>
                  <a:gd name="T9" fmla="*/ 118552 h 445"/>
                  <a:gd name="T10" fmla="*/ 172808 w 498"/>
                  <a:gd name="T11" fmla="*/ 110590 h 445"/>
                  <a:gd name="T12" fmla="*/ 157743 w 498"/>
                  <a:gd name="T13" fmla="*/ 94665 h 445"/>
                  <a:gd name="T14" fmla="*/ 243704 w 498"/>
                  <a:gd name="T15" fmla="*/ 8847 h 445"/>
                  <a:gd name="T16" fmla="*/ 172808 w 498"/>
                  <a:gd name="T17" fmla="*/ 0 h 445"/>
                  <a:gd name="T18" fmla="*/ 94823 w 498"/>
                  <a:gd name="T19" fmla="*/ 47775 h 445"/>
                  <a:gd name="T20" fmla="*/ 63806 w 498"/>
                  <a:gd name="T21" fmla="*/ 71662 h 445"/>
                  <a:gd name="T22" fmla="*/ 46968 w 498"/>
                  <a:gd name="T23" fmla="*/ 102627 h 445"/>
                  <a:gd name="T24" fmla="*/ 15952 w 498"/>
                  <a:gd name="T25" fmla="*/ 110590 h 445"/>
                  <a:gd name="T26" fmla="*/ 0 w 498"/>
                  <a:gd name="T27" fmla="*/ 126515 h 445"/>
                  <a:gd name="T28" fmla="*/ 0 w 498"/>
                  <a:gd name="T29" fmla="*/ 133593 h 445"/>
                  <a:gd name="T30" fmla="*/ 31903 w 498"/>
                  <a:gd name="T31" fmla="*/ 165442 h 445"/>
                  <a:gd name="T32" fmla="*/ 46968 w 498"/>
                  <a:gd name="T33" fmla="*/ 173405 h 445"/>
                  <a:gd name="T34" fmla="*/ 63806 w 498"/>
                  <a:gd name="T35" fmla="*/ 157480 h 445"/>
                  <a:gd name="T36" fmla="*/ 70896 w 498"/>
                  <a:gd name="T37" fmla="*/ 133593 h 445"/>
                  <a:gd name="T38" fmla="*/ 196735 w 498"/>
                  <a:gd name="T39" fmla="*/ 141555 h 445"/>
                  <a:gd name="T40" fmla="*/ 196735 w 498"/>
                  <a:gd name="T41" fmla="*/ 141555 h 445"/>
                  <a:gd name="T42" fmla="*/ 188759 w 498"/>
                  <a:gd name="T43" fmla="*/ 141555 h 445"/>
                  <a:gd name="T44" fmla="*/ 157743 w 498"/>
                  <a:gd name="T45" fmla="*/ 165442 h 445"/>
                  <a:gd name="T46" fmla="*/ 149767 w 498"/>
                  <a:gd name="T47" fmla="*/ 180483 h 445"/>
                  <a:gd name="T48" fmla="*/ 337640 w 498"/>
                  <a:gd name="T49" fmla="*/ 384853 h 445"/>
                  <a:gd name="T50" fmla="*/ 353592 w 498"/>
                  <a:gd name="T51" fmla="*/ 384853 h 445"/>
                  <a:gd name="T52" fmla="*/ 377519 w 498"/>
                  <a:gd name="T53" fmla="*/ 368928 h 445"/>
                  <a:gd name="T54" fmla="*/ 377519 w 498"/>
                  <a:gd name="T55" fmla="*/ 353888 h 445"/>
                  <a:gd name="T56" fmla="*/ 196735 w 498"/>
                  <a:gd name="T57" fmla="*/ 141555 h 445"/>
                  <a:gd name="T58" fmla="*/ 440439 w 498"/>
                  <a:gd name="T59" fmla="*/ 55737 h 445"/>
                  <a:gd name="T60" fmla="*/ 440439 w 498"/>
                  <a:gd name="T61" fmla="*/ 55737 h 445"/>
                  <a:gd name="T62" fmla="*/ 424487 w 498"/>
                  <a:gd name="T63" fmla="*/ 47775 h 445"/>
                  <a:gd name="T64" fmla="*/ 408536 w 498"/>
                  <a:gd name="T65" fmla="*/ 78740 h 445"/>
                  <a:gd name="T66" fmla="*/ 361567 w 498"/>
                  <a:gd name="T67" fmla="*/ 94665 h 445"/>
                  <a:gd name="T68" fmla="*/ 353592 w 498"/>
                  <a:gd name="T69" fmla="*/ 55737 h 445"/>
                  <a:gd name="T70" fmla="*/ 369543 w 498"/>
                  <a:gd name="T71" fmla="*/ 16810 h 445"/>
                  <a:gd name="T72" fmla="*/ 361567 w 498"/>
                  <a:gd name="T73" fmla="*/ 8847 h 445"/>
                  <a:gd name="T74" fmla="*/ 298648 w 498"/>
                  <a:gd name="T75" fmla="*/ 63700 h 445"/>
                  <a:gd name="T76" fmla="*/ 282696 w 498"/>
                  <a:gd name="T77" fmla="*/ 133593 h 445"/>
                  <a:gd name="T78" fmla="*/ 251679 w 498"/>
                  <a:gd name="T79" fmla="*/ 165442 h 445"/>
                  <a:gd name="T80" fmla="*/ 282696 w 498"/>
                  <a:gd name="T81" fmla="*/ 204370 h 445"/>
                  <a:gd name="T82" fmla="*/ 322575 w 498"/>
                  <a:gd name="T83" fmla="*/ 165442 h 445"/>
                  <a:gd name="T84" fmla="*/ 361567 w 498"/>
                  <a:gd name="T85" fmla="*/ 157480 h 445"/>
                  <a:gd name="T86" fmla="*/ 432463 w 498"/>
                  <a:gd name="T87" fmla="*/ 126515 h 445"/>
                  <a:gd name="T88" fmla="*/ 440439 w 498"/>
                  <a:gd name="T89" fmla="*/ 55737 h 445"/>
                  <a:gd name="T90" fmla="*/ 63806 w 498"/>
                  <a:gd name="T91" fmla="*/ 353888 h 445"/>
                  <a:gd name="T92" fmla="*/ 63806 w 498"/>
                  <a:gd name="T93" fmla="*/ 353888 h 445"/>
                  <a:gd name="T94" fmla="*/ 63806 w 498"/>
                  <a:gd name="T95" fmla="*/ 368928 h 445"/>
                  <a:gd name="T96" fmla="*/ 78871 w 498"/>
                  <a:gd name="T97" fmla="*/ 392815 h 445"/>
                  <a:gd name="T98" fmla="*/ 94823 w 498"/>
                  <a:gd name="T99" fmla="*/ 384853 h 445"/>
                  <a:gd name="T100" fmla="*/ 204711 w 498"/>
                  <a:gd name="T101" fmla="*/ 283110 h 445"/>
                  <a:gd name="T102" fmla="*/ 172808 w 498"/>
                  <a:gd name="T103" fmla="*/ 243298 h 445"/>
                  <a:gd name="T104" fmla="*/ 63806 w 498"/>
                  <a:gd name="T105" fmla="*/ 353888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98"/>
                  <a:gd name="T160" fmla="*/ 0 h 445"/>
                  <a:gd name="T161" fmla="*/ 498 w 498"/>
                  <a:gd name="T162" fmla="*/ 445 h 44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tx1">
                      <a:lumMod val="75000"/>
                      <a:lumOff val="25000"/>
                    </a:schemeClr>
                  </a:solidFill>
                  <a:cs typeface="思源黑体 CN Normal" panose="020B0400000000000000" charset="-122"/>
                </a:endParaRPr>
              </a:p>
            </p:txBody>
          </p:sp>
        </p:grpSp>
        <p:grpSp>
          <p:nvGrpSpPr>
            <p:cNvPr id="20" name="组合 19"/>
            <p:cNvGrpSpPr/>
            <p:nvPr/>
          </p:nvGrpSpPr>
          <p:grpSpPr>
            <a:xfrm>
              <a:off x="13068" y="6804"/>
              <a:ext cx="1276" cy="1276"/>
              <a:chOff x="15090" y="6151"/>
              <a:chExt cx="1594" cy="1594"/>
            </a:xfrm>
          </p:grpSpPr>
          <p:sp>
            <p:nvSpPr>
              <p:cNvPr id="10248" name="图形"/>
              <p:cNvSpPr>
                <a:spLocks noChangeArrowheads="1"/>
              </p:cNvSpPr>
              <p:nvPr/>
            </p:nvSpPr>
            <p:spPr bwMode="auto">
              <a:xfrm>
                <a:off x="15090" y="6151"/>
                <a:ext cx="1595" cy="1595"/>
              </a:xfrm>
              <a:prstGeom prst="ellipse">
                <a:avLst/>
              </a:prstGeom>
              <a:gradFill>
                <a:gsLst>
                  <a:gs pos="0">
                    <a:schemeClr val="accent2">
                      <a:lumMod val="60000"/>
                      <a:lumOff val="40000"/>
                    </a:schemeClr>
                  </a:gs>
                  <a:gs pos="100000">
                    <a:schemeClr val="accent2"/>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lIns="91422" tIns="45711" rIns="91422" bIns="45711" anchor="ctr"/>
              <a:lstStyle/>
              <a:p>
                <a:pPr algn="ctr"/>
                <a:endParaRPr lang="zh-CN" altLang="zh-CN" sz="900">
                  <a:solidFill>
                    <a:schemeClr val="tx1">
                      <a:lumMod val="75000"/>
                      <a:lumOff val="25000"/>
                    </a:schemeClr>
                  </a:solidFill>
                  <a:latin typeface="思源黑体 CN Normal" panose="020B0400000000000000" charset="-122"/>
                  <a:cs typeface="思源黑体 CN Normal" panose="020B0400000000000000" charset="-122"/>
                  <a:sym typeface="思源黑体 CN Normal" panose="020B0400000000000000" charset="-122"/>
                </a:endParaRPr>
              </a:p>
            </p:txBody>
          </p:sp>
          <p:sp>
            <p:nvSpPr>
              <p:cNvPr id="10258" name="图形"/>
              <p:cNvSpPr>
                <a:spLocks noChangeArrowheads="1"/>
              </p:cNvSpPr>
              <p:nvPr/>
            </p:nvSpPr>
            <p:spPr bwMode="auto">
              <a:xfrm>
                <a:off x="15515" y="6571"/>
                <a:ext cx="695" cy="595"/>
              </a:xfrm>
              <a:custGeom>
                <a:avLst/>
                <a:gdLst>
                  <a:gd name="T0" fmla="*/ 204235 w 497"/>
                  <a:gd name="T1" fmla="*/ 204877 h 426"/>
                  <a:gd name="T2" fmla="*/ 204235 w 497"/>
                  <a:gd name="T3" fmla="*/ 204877 h 426"/>
                  <a:gd name="T4" fmla="*/ 243306 w 497"/>
                  <a:gd name="T5" fmla="*/ 204877 h 426"/>
                  <a:gd name="T6" fmla="*/ 243306 w 497"/>
                  <a:gd name="T7" fmla="*/ 243901 h 426"/>
                  <a:gd name="T8" fmla="*/ 440437 w 497"/>
                  <a:gd name="T9" fmla="*/ 243901 h 426"/>
                  <a:gd name="T10" fmla="*/ 432445 w 497"/>
                  <a:gd name="T11" fmla="*/ 117959 h 426"/>
                  <a:gd name="T12" fmla="*/ 393374 w 497"/>
                  <a:gd name="T13" fmla="*/ 70953 h 426"/>
                  <a:gd name="T14" fmla="*/ 322336 w 497"/>
                  <a:gd name="T15" fmla="*/ 70953 h 426"/>
                  <a:gd name="T16" fmla="*/ 299249 w 497"/>
                  <a:gd name="T17" fmla="*/ 23947 h 426"/>
                  <a:gd name="T18" fmla="*/ 266393 w 497"/>
                  <a:gd name="T19" fmla="*/ 0 h 426"/>
                  <a:gd name="T20" fmla="*/ 172268 w 497"/>
                  <a:gd name="T21" fmla="*/ 0 h 426"/>
                  <a:gd name="T22" fmla="*/ 149180 w 497"/>
                  <a:gd name="T23" fmla="*/ 23947 h 426"/>
                  <a:gd name="T24" fmla="*/ 118101 w 497"/>
                  <a:gd name="T25" fmla="*/ 70953 h 426"/>
                  <a:gd name="T26" fmla="*/ 47063 w 497"/>
                  <a:gd name="T27" fmla="*/ 70953 h 426"/>
                  <a:gd name="T28" fmla="*/ 7992 w 497"/>
                  <a:gd name="T29" fmla="*/ 117959 h 426"/>
                  <a:gd name="T30" fmla="*/ 0 w 497"/>
                  <a:gd name="T31" fmla="*/ 243901 h 426"/>
                  <a:gd name="T32" fmla="*/ 204235 w 497"/>
                  <a:gd name="T33" fmla="*/ 243901 h 426"/>
                  <a:gd name="T34" fmla="*/ 204235 w 497"/>
                  <a:gd name="T35" fmla="*/ 204877 h 426"/>
                  <a:gd name="T36" fmla="*/ 165164 w 497"/>
                  <a:gd name="T37" fmla="*/ 47006 h 426"/>
                  <a:gd name="T38" fmla="*/ 165164 w 497"/>
                  <a:gd name="T39" fmla="*/ 47006 h 426"/>
                  <a:gd name="T40" fmla="*/ 188251 w 497"/>
                  <a:gd name="T41" fmla="*/ 31929 h 426"/>
                  <a:gd name="T42" fmla="*/ 252186 w 497"/>
                  <a:gd name="T43" fmla="*/ 31929 h 426"/>
                  <a:gd name="T44" fmla="*/ 274385 w 497"/>
                  <a:gd name="T45" fmla="*/ 47006 h 426"/>
                  <a:gd name="T46" fmla="*/ 283265 w 497"/>
                  <a:gd name="T47" fmla="*/ 70953 h 426"/>
                  <a:gd name="T48" fmla="*/ 157172 w 497"/>
                  <a:gd name="T49" fmla="*/ 70953 h 426"/>
                  <a:gd name="T50" fmla="*/ 165164 w 497"/>
                  <a:gd name="T51" fmla="*/ 47006 h 426"/>
                  <a:gd name="T52" fmla="*/ 243306 w 497"/>
                  <a:gd name="T53" fmla="*/ 314854 h 426"/>
                  <a:gd name="T54" fmla="*/ 243306 w 497"/>
                  <a:gd name="T55" fmla="*/ 314854 h 426"/>
                  <a:gd name="T56" fmla="*/ 204235 w 497"/>
                  <a:gd name="T57" fmla="*/ 314854 h 426"/>
                  <a:gd name="T58" fmla="*/ 204235 w 497"/>
                  <a:gd name="T59" fmla="*/ 267848 h 426"/>
                  <a:gd name="T60" fmla="*/ 7992 w 497"/>
                  <a:gd name="T61" fmla="*/ 267848 h 426"/>
                  <a:gd name="T62" fmla="*/ 15096 w 497"/>
                  <a:gd name="T63" fmla="*/ 337914 h 426"/>
                  <a:gd name="T64" fmla="*/ 55055 w 497"/>
                  <a:gd name="T65" fmla="*/ 376938 h 426"/>
                  <a:gd name="T66" fmla="*/ 385382 w 497"/>
                  <a:gd name="T67" fmla="*/ 376938 h 426"/>
                  <a:gd name="T68" fmla="*/ 424453 w 497"/>
                  <a:gd name="T69" fmla="*/ 337914 h 426"/>
                  <a:gd name="T70" fmla="*/ 432445 w 497"/>
                  <a:gd name="T71" fmla="*/ 267848 h 426"/>
                  <a:gd name="T72" fmla="*/ 243306 w 497"/>
                  <a:gd name="T73" fmla="*/ 267848 h 426"/>
                  <a:gd name="T74" fmla="*/ 243306 w 497"/>
                  <a:gd name="T75" fmla="*/ 314854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97"/>
                  <a:gd name="T115" fmla="*/ 0 h 426"/>
                  <a:gd name="T116" fmla="*/ 497 w 497"/>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tx1">
                      <a:lumMod val="75000"/>
                      <a:lumOff val="25000"/>
                    </a:schemeClr>
                  </a:solidFill>
                  <a:cs typeface="思源黑体 CN Normal" panose="020B0400000000000000" charset="-122"/>
                </a:endParaRPr>
              </a:p>
            </p:txBody>
          </p:sp>
        </p:grpSp>
        <p:sp>
          <p:nvSpPr>
            <p:cNvPr id="5" name="图形"/>
            <p:cNvSpPr txBox="1"/>
            <p:nvPr/>
          </p:nvSpPr>
          <p:spPr>
            <a:xfrm>
              <a:off x="9771" y="3840"/>
              <a:ext cx="3389" cy="1670"/>
            </a:xfrm>
            <a:prstGeom prst="rect">
              <a:avLst/>
            </a:prstGeom>
            <a:noFill/>
          </p:spPr>
          <p:txBody>
            <a:bodyPr wrap="square" rtlCol="0">
              <a:spAutoFit/>
            </a:bodyPr>
            <a:lstStyle/>
            <a:p>
              <a:pPr algn="l">
                <a:lnSpc>
                  <a:spcPct val="150000"/>
                </a:lnSpc>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销售商品收入，它的定价是通过成本加成定价法的成本利润率定价法决策</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7" name="图形"/>
            <p:cNvSpPr txBox="1"/>
            <p:nvPr/>
          </p:nvSpPr>
          <p:spPr>
            <a:xfrm>
              <a:off x="14544" y="3840"/>
              <a:ext cx="3389" cy="1670"/>
            </a:xfrm>
            <a:prstGeom prst="rect">
              <a:avLst/>
            </a:prstGeom>
            <a:noFill/>
          </p:spPr>
          <p:txBody>
            <a:bodyPr wrap="square" rtlCol="0">
              <a:spAutoFit/>
            </a:bodyPr>
            <a:lstStyle/>
            <a:p>
              <a:pPr algn="l">
                <a:lnSpc>
                  <a:spcPct val="150000"/>
                </a:lnSpc>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从上面的公式中我们就可以看出定价的多少取决于成本利润率的多少，</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5" name="图形"/>
            <p:cNvSpPr txBox="1"/>
            <p:nvPr/>
          </p:nvSpPr>
          <p:spPr>
            <a:xfrm>
              <a:off x="9750" y="6654"/>
              <a:ext cx="3389" cy="1670"/>
            </a:xfrm>
            <a:prstGeom prst="rect">
              <a:avLst/>
            </a:prstGeom>
            <a:noFill/>
          </p:spPr>
          <p:txBody>
            <a:bodyPr wrap="square" rtlCol="0">
              <a:spAutoFit/>
            </a:bodyPr>
            <a:lstStyle/>
            <a:p>
              <a:pPr algn="l">
                <a:lnSpc>
                  <a:spcPct val="150000"/>
                </a:lnSpc>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因此产品价格=单位预测成本×（1+成本利润率）/（1-销售税率）。</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7" name="图形"/>
            <p:cNvSpPr txBox="1"/>
            <p:nvPr/>
          </p:nvSpPr>
          <p:spPr>
            <a:xfrm>
              <a:off x="14523" y="6654"/>
              <a:ext cx="3389" cy="1670"/>
            </a:xfrm>
            <a:prstGeom prst="rect">
              <a:avLst/>
            </a:prstGeom>
            <a:noFill/>
          </p:spPr>
          <p:txBody>
            <a:bodyPr wrap="square" rtlCol="0">
              <a:spAutoFit/>
            </a:bodyPr>
            <a:lstStyle/>
            <a:p>
              <a:pPr algn="l">
                <a:lnSpc>
                  <a:spcPct val="150000"/>
                </a:lnSpc>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而我们的产品成本利润率时主要取决于产品交易过程中的众多因素。</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pic>
          <p:nvPicPr>
            <p:cNvPr id="3" name="图形" descr="E:\007千图网2\素材库\022互联网办公\23互联fg网.png23互联fg网"/>
            <p:cNvPicPr>
              <a:picLocks noChangeAspect="1"/>
            </p:cNvPicPr>
            <p:nvPr/>
          </p:nvPicPr>
          <p:blipFill>
            <a:blip r:embed="rId1"/>
            <a:srcRect l="34862"/>
            <a:stretch>
              <a:fillRect/>
            </a:stretch>
          </p:blipFill>
          <p:spPr>
            <a:xfrm>
              <a:off x="1020" y="2655"/>
              <a:ext cx="8047" cy="6947"/>
            </a:xfrm>
            <a:prstGeom prst="rect">
              <a:avLst/>
            </a:prstGeom>
          </p:spPr>
        </p:pic>
      </p:grpSp>
      <p:sp>
        <p:nvSpPr>
          <p:cNvPr id="4"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项目财务收入</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2"/>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图形"/>
          <p:cNvGrpSpPr/>
          <p:nvPr/>
        </p:nvGrpSpPr>
        <p:grpSpPr>
          <a:xfrm>
            <a:off x="1156335" y="2086610"/>
            <a:ext cx="9922510" cy="3536950"/>
            <a:chOff x="1821" y="3286"/>
            <a:chExt cx="15626" cy="5570"/>
          </a:xfrm>
        </p:grpSpPr>
        <p:sp>
          <p:nvSpPr>
            <p:cNvPr id="28" name="图形"/>
            <p:cNvSpPr/>
            <p:nvPr/>
          </p:nvSpPr>
          <p:spPr>
            <a:xfrm>
              <a:off x="1821" y="3320"/>
              <a:ext cx="5016" cy="5536"/>
            </a:xfrm>
            <a:prstGeom prst="rect">
              <a:avLst/>
            </a:prstGeom>
            <a:gradFill>
              <a:gsLst>
                <a:gs pos="0">
                  <a:schemeClr val="accent1"/>
                </a:gs>
                <a:gs pos="100000">
                  <a:schemeClr val="accent1">
                    <a:lumMod val="60000"/>
                    <a:lumOff val="4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charset="-122"/>
              </a:endParaRPr>
            </a:p>
          </p:txBody>
        </p:sp>
        <p:sp>
          <p:nvSpPr>
            <p:cNvPr id="31" name="图形"/>
            <p:cNvSpPr>
              <a:spLocks noEditPoints="1"/>
            </p:cNvSpPr>
            <p:nvPr/>
          </p:nvSpPr>
          <p:spPr bwMode="auto">
            <a:xfrm>
              <a:off x="3651" y="3755"/>
              <a:ext cx="1324" cy="1324"/>
            </a:xfrm>
            <a:custGeom>
              <a:avLst/>
              <a:gdLst>
                <a:gd name="T0" fmla="*/ 109 w 129"/>
                <a:gd name="T1" fmla="*/ 34 h 129"/>
                <a:gd name="T2" fmla="*/ 112 w 129"/>
                <a:gd name="T3" fmla="*/ 31 h 129"/>
                <a:gd name="T4" fmla="*/ 112 w 129"/>
                <a:gd name="T5" fmla="*/ 28 h 129"/>
                <a:gd name="T6" fmla="*/ 101 w 129"/>
                <a:gd name="T7" fmla="*/ 17 h 129"/>
                <a:gd name="T8" fmla="*/ 98 w 129"/>
                <a:gd name="T9" fmla="*/ 17 h 129"/>
                <a:gd name="T10" fmla="*/ 95 w 129"/>
                <a:gd name="T11" fmla="*/ 20 h 129"/>
                <a:gd name="T12" fmla="*/ 109 w 129"/>
                <a:gd name="T13" fmla="*/ 34 h 129"/>
                <a:gd name="T14" fmla="*/ 60 w 129"/>
                <a:gd name="T15" fmla="*/ 92 h 129"/>
                <a:gd name="T16" fmla="*/ 25 w 129"/>
                <a:gd name="T17" fmla="*/ 110 h 129"/>
                <a:gd name="T18" fmla="*/ 19 w 129"/>
                <a:gd name="T19" fmla="*/ 104 h 129"/>
                <a:gd name="T20" fmla="*/ 36 w 129"/>
                <a:gd name="T21" fmla="*/ 69 h 129"/>
                <a:gd name="T22" fmla="*/ 38 w 129"/>
                <a:gd name="T23" fmla="*/ 65 h 129"/>
                <a:gd name="T24" fmla="*/ 87 w 129"/>
                <a:gd name="T25" fmla="*/ 17 h 129"/>
                <a:gd name="T26" fmla="*/ 11 w 129"/>
                <a:gd name="T27" fmla="*/ 17 h 129"/>
                <a:gd name="T28" fmla="*/ 0 w 129"/>
                <a:gd name="T29" fmla="*/ 28 h 129"/>
                <a:gd name="T30" fmla="*/ 0 w 129"/>
                <a:gd name="T31" fmla="*/ 118 h 129"/>
                <a:gd name="T32" fmla="*/ 11 w 129"/>
                <a:gd name="T33" fmla="*/ 129 h 129"/>
                <a:gd name="T34" fmla="*/ 101 w 129"/>
                <a:gd name="T35" fmla="*/ 129 h 129"/>
                <a:gd name="T36" fmla="*/ 112 w 129"/>
                <a:gd name="T37" fmla="*/ 118 h 129"/>
                <a:gd name="T38" fmla="*/ 112 w 129"/>
                <a:gd name="T39" fmla="*/ 42 h 129"/>
                <a:gd name="T40" fmla="*/ 64 w 129"/>
                <a:gd name="T41" fmla="*/ 90 h 129"/>
                <a:gd name="T42" fmla="*/ 60 w 129"/>
                <a:gd name="T43" fmla="*/ 92 h 129"/>
                <a:gd name="T44" fmla="*/ 27 w 129"/>
                <a:gd name="T45" fmla="*/ 99 h 129"/>
                <a:gd name="T46" fmla="*/ 30 w 129"/>
                <a:gd name="T47" fmla="*/ 102 h 129"/>
                <a:gd name="T48" fmla="*/ 51 w 129"/>
                <a:gd name="T49" fmla="*/ 89 h 129"/>
                <a:gd name="T50" fmla="*/ 40 w 129"/>
                <a:gd name="T51" fmla="*/ 78 h 129"/>
                <a:gd name="T52" fmla="*/ 27 w 129"/>
                <a:gd name="T53" fmla="*/ 99 h 129"/>
                <a:gd name="T54" fmla="*/ 44 w 129"/>
                <a:gd name="T55" fmla="*/ 71 h 129"/>
                <a:gd name="T56" fmla="*/ 58 w 129"/>
                <a:gd name="T57" fmla="*/ 85 h 129"/>
                <a:gd name="T58" fmla="*/ 103 w 129"/>
                <a:gd name="T59" fmla="*/ 40 h 129"/>
                <a:gd name="T60" fmla="*/ 89 w 129"/>
                <a:gd name="T61" fmla="*/ 26 h 129"/>
                <a:gd name="T62" fmla="*/ 44 w 129"/>
                <a:gd name="T63" fmla="*/ 71 h 129"/>
                <a:gd name="T64" fmla="*/ 126 w 129"/>
                <a:gd name="T65" fmla="*/ 17 h 129"/>
                <a:gd name="T66" fmla="*/ 112 w 129"/>
                <a:gd name="T67" fmla="*/ 3 h 129"/>
                <a:gd name="T68" fmla="*/ 100 w 129"/>
                <a:gd name="T69" fmla="*/ 3 h 129"/>
                <a:gd name="T70" fmla="*/ 87 w 129"/>
                <a:gd name="T71" fmla="*/ 17 h 129"/>
                <a:gd name="T72" fmla="*/ 98 w 129"/>
                <a:gd name="T73" fmla="*/ 17 h 129"/>
                <a:gd name="T74" fmla="*/ 103 w 129"/>
                <a:gd name="T75" fmla="*/ 12 h 129"/>
                <a:gd name="T76" fmla="*/ 109 w 129"/>
                <a:gd name="T77" fmla="*/ 12 h 129"/>
                <a:gd name="T78" fmla="*/ 117 w 129"/>
                <a:gd name="T79" fmla="*/ 20 h 129"/>
                <a:gd name="T80" fmla="*/ 117 w 129"/>
                <a:gd name="T81" fmla="*/ 26 h 129"/>
                <a:gd name="T82" fmla="*/ 112 w 129"/>
                <a:gd name="T83" fmla="*/ 31 h 129"/>
                <a:gd name="T84" fmla="*/ 112 w 129"/>
                <a:gd name="T85" fmla="*/ 42 h 129"/>
                <a:gd name="T86" fmla="*/ 126 w 129"/>
                <a:gd name="T87" fmla="*/ 29 h 129"/>
                <a:gd name="T88" fmla="*/ 126 w 129"/>
                <a:gd name="T89" fmla="*/ 1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9" h="129">
                  <a:moveTo>
                    <a:pt x="109" y="34"/>
                  </a:moveTo>
                  <a:cubicBezTo>
                    <a:pt x="112" y="31"/>
                    <a:pt x="112" y="31"/>
                    <a:pt x="112" y="31"/>
                  </a:cubicBezTo>
                  <a:cubicBezTo>
                    <a:pt x="112" y="28"/>
                    <a:pt x="112" y="28"/>
                    <a:pt x="112" y="28"/>
                  </a:cubicBezTo>
                  <a:cubicBezTo>
                    <a:pt x="112" y="22"/>
                    <a:pt x="107" y="17"/>
                    <a:pt x="101" y="17"/>
                  </a:cubicBezTo>
                  <a:cubicBezTo>
                    <a:pt x="98" y="17"/>
                    <a:pt x="98" y="17"/>
                    <a:pt x="98" y="17"/>
                  </a:cubicBezTo>
                  <a:cubicBezTo>
                    <a:pt x="95" y="20"/>
                    <a:pt x="95" y="20"/>
                    <a:pt x="95" y="20"/>
                  </a:cubicBezTo>
                  <a:lnTo>
                    <a:pt x="109" y="34"/>
                  </a:lnTo>
                  <a:close/>
                  <a:moveTo>
                    <a:pt x="60" y="92"/>
                  </a:moveTo>
                  <a:cubicBezTo>
                    <a:pt x="25" y="110"/>
                    <a:pt x="25" y="110"/>
                    <a:pt x="25" y="110"/>
                  </a:cubicBezTo>
                  <a:cubicBezTo>
                    <a:pt x="21" y="112"/>
                    <a:pt x="18" y="108"/>
                    <a:pt x="19" y="104"/>
                  </a:cubicBezTo>
                  <a:cubicBezTo>
                    <a:pt x="36" y="69"/>
                    <a:pt x="36" y="69"/>
                    <a:pt x="36" y="69"/>
                  </a:cubicBezTo>
                  <a:cubicBezTo>
                    <a:pt x="37" y="68"/>
                    <a:pt x="37" y="66"/>
                    <a:pt x="38" y="65"/>
                  </a:cubicBezTo>
                  <a:cubicBezTo>
                    <a:pt x="87" y="17"/>
                    <a:pt x="87" y="17"/>
                    <a:pt x="87" y="17"/>
                  </a:cubicBezTo>
                  <a:cubicBezTo>
                    <a:pt x="11" y="17"/>
                    <a:pt x="11" y="17"/>
                    <a:pt x="11" y="17"/>
                  </a:cubicBezTo>
                  <a:cubicBezTo>
                    <a:pt x="5" y="17"/>
                    <a:pt x="0" y="22"/>
                    <a:pt x="0" y="28"/>
                  </a:cubicBezTo>
                  <a:cubicBezTo>
                    <a:pt x="0" y="118"/>
                    <a:pt x="0" y="118"/>
                    <a:pt x="0" y="118"/>
                  </a:cubicBezTo>
                  <a:cubicBezTo>
                    <a:pt x="0" y="124"/>
                    <a:pt x="5" y="129"/>
                    <a:pt x="11" y="129"/>
                  </a:cubicBezTo>
                  <a:cubicBezTo>
                    <a:pt x="101" y="129"/>
                    <a:pt x="101" y="129"/>
                    <a:pt x="101" y="129"/>
                  </a:cubicBezTo>
                  <a:cubicBezTo>
                    <a:pt x="107" y="129"/>
                    <a:pt x="112" y="124"/>
                    <a:pt x="112" y="118"/>
                  </a:cubicBezTo>
                  <a:cubicBezTo>
                    <a:pt x="112" y="42"/>
                    <a:pt x="112" y="42"/>
                    <a:pt x="112" y="42"/>
                  </a:cubicBezTo>
                  <a:cubicBezTo>
                    <a:pt x="64" y="90"/>
                    <a:pt x="64" y="90"/>
                    <a:pt x="64" y="90"/>
                  </a:cubicBezTo>
                  <a:cubicBezTo>
                    <a:pt x="63" y="92"/>
                    <a:pt x="61" y="92"/>
                    <a:pt x="60" y="92"/>
                  </a:cubicBezTo>
                  <a:close/>
                  <a:moveTo>
                    <a:pt x="27" y="99"/>
                  </a:moveTo>
                  <a:cubicBezTo>
                    <a:pt x="26" y="101"/>
                    <a:pt x="28" y="103"/>
                    <a:pt x="30" y="102"/>
                  </a:cubicBezTo>
                  <a:cubicBezTo>
                    <a:pt x="51" y="89"/>
                    <a:pt x="51" y="89"/>
                    <a:pt x="51" y="89"/>
                  </a:cubicBezTo>
                  <a:cubicBezTo>
                    <a:pt x="40" y="78"/>
                    <a:pt x="40" y="78"/>
                    <a:pt x="40" y="78"/>
                  </a:cubicBezTo>
                  <a:lnTo>
                    <a:pt x="27" y="99"/>
                  </a:lnTo>
                  <a:close/>
                  <a:moveTo>
                    <a:pt x="44" y="71"/>
                  </a:moveTo>
                  <a:cubicBezTo>
                    <a:pt x="46" y="72"/>
                    <a:pt x="53" y="80"/>
                    <a:pt x="58" y="85"/>
                  </a:cubicBezTo>
                  <a:cubicBezTo>
                    <a:pt x="103" y="40"/>
                    <a:pt x="103" y="40"/>
                    <a:pt x="103" y="40"/>
                  </a:cubicBezTo>
                  <a:cubicBezTo>
                    <a:pt x="89" y="26"/>
                    <a:pt x="89" y="26"/>
                    <a:pt x="89" y="26"/>
                  </a:cubicBezTo>
                  <a:lnTo>
                    <a:pt x="44" y="71"/>
                  </a:lnTo>
                  <a:close/>
                  <a:moveTo>
                    <a:pt x="126" y="17"/>
                  </a:moveTo>
                  <a:cubicBezTo>
                    <a:pt x="112" y="3"/>
                    <a:pt x="112" y="3"/>
                    <a:pt x="112" y="3"/>
                  </a:cubicBezTo>
                  <a:cubicBezTo>
                    <a:pt x="108" y="0"/>
                    <a:pt x="103" y="0"/>
                    <a:pt x="100" y="3"/>
                  </a:cubicBezTo>
                  <a:cubicBezTo>
                    <a:pt x="87" y="17"/>
                    <a:pt x="87" y="17"/>
                    <a:pt x="87" y="17"/>
                  </a:cubicBezTo>
                  <a:cubicBezTo>
                    <a:pt x="98" y="17"/>
                    <a:pt x="98" y="17"/>
                    <a:pt x="98" y="17"/>
                  </a:cubicBezTo>
                  <a:cubicBezTo>
                    <a:pt x="103" y="12"/>
                    <a:pt x="103" y="12"/>
                    <a:pt x="103" y="12"/>
                  </a:cubicBezTo>
                  <a:cubicBezTo>
                    <a:pt x="105" y="10"/>
                    <a:pt x="107" y="10"/>
                    <a:pt x="109" y="12"/>
                  </a:cubicBezTo>
                  <a:cubicBezTo>
                    <a:pt x="117" y="20"/>
                    <a:pt x="117" y="20"/>
                    <a:pt x="117" y="20"/>
                  </a:cubicBezTo>
                  <a:cubicBezTo>
                    <a:pt x="119" y="22"/>
                    <a:pt x="119" y="24"/>
                    <a:pt x="117" y="26"/>
                  </a:cubicBezTo>
                  <a:cubicBezTo>
                    <a:pt x="112" y="31"/>
                    <a:pt x="112" y="31"/>
                    <a:pt x="112" y="31"/>
                  </a:cubicBezTo>
                  <a:cubicBezTo>
                    <a:pt x="112" y="42"/>
                    <a:pt x="112" y="42"/>
                    <a:pt x="112" y="42"/>
                  </a:cubicBezTo>
                  <a:cubicBezTo>
                    <a:pt x="126" y="29"/>
                    <a:pt x="126" y="29"/>
                    <a:pt x="126" y="29"/>
                  </a:cubicBezTo>
                  <a:cubicBezTo>
                    <a:pt x="129" y="25"/>
                    <a:pt x="129" y="20"/>
                    <a:pt x="126" y="17"/>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思源黑体 CN Normal" panose="020B0400000000000000" charset="-122"/>
              </a:endParaRPr>
            </a:p>
          </p:txBody>
        </p:sp>
        <p:sp>
          <p:nvSpPr>
            <p:cNvPr id="32" name="图形"/>
            <p:cNvSpPr/>
            <p:nvPr/>
          </p:nvSpPr>
          <p:spPr>
            <a:xfrm>
              <a:off x="2230" y="5543"/>
              <a:ext cx="4197" cy="2761"/>
            </a:xfrm>
            <a:prstGeom prst="rect">
              <a:avLst/>
            </a:prstGeom>
          </p:spPr>
          <p:txBody>
            <a:bodyPr wrap="square">
              <a:spAutoFit/>
            </a:bodyPr>
            <a:lstStyle/>
            <a:p>
              <a:pPr algn="ctr">
                <a:lnSpc>
                  <a:spcPct val="200000"/>
                </a:lnSpc>
              </a:pPr>
              <a:r>
                <a:rPr lang="zh-CN" altLang="en-US">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存货商品成本（设备）因定资产的折旧费及开办费提得</a:t>
              </a:r>
              <a:endParaRPr lang="zh-CN" altLang="en-US" spc="11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33" name="图形"/>
            <p:cNvSpPr/>
            <p:nvPr/>
          </p:nvSpPr>
          <p:spPr>
            <a:xfrm>
              <a:off x="7914" y="3286"/>
              <a:ext cx="1234" cy="1234"/>
            </a:xfrm>
            <a:prstGeom prst="ellipse">
              <a:avLst/>
            </a:prstGeom>
            <a:gradFill>
              <a:gsLst>
                <a:gs pos="0">
                  <a:schemeClr val="accent2"/>
                </a:gs>
                <a:gs pos="100000">
                  <a:schemeClr val="accent2">
                    <a:lumMod val="60000"/>
                    <a:lumOff val="4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charset="-122"/>
              </a:endParaRPr>
            </a:p>
          </p:txBody>
        </p:sp>
        <p:sp>
          <p:nvSpPr>
            <p:cNvPr id="34" name="图形"/>
            <p:cNvSpPr/>
            <p:nvPr/>
          </p:nvSpPr>
          <p:spPr>
            <a:xfrm>
              <a:off x="7914" y="5346"/>
              <a:ext cx="1234" cy="1234"/>
            </a:xfrm>
            <a:prstGeom prst="ellipse">
              <a:avLst/>
            </a:prstGeom>
            <a:gradFill>
              <a:gsLst>
                <a:gs pos="0">
                  <a:schemeClr val="accent1"/>
                </a:gs>
                <a:gs pos="100000">
                  <a:schemeClr val="accent1">
                    <a:lumMod val="60000"/>
                    <a:lumOff val="40000"/>
                  </a:schemeClr>
                </a:gs>
              </a:gsLst>
              <a:lin ang="135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charset="-122"/>
              </a:endParaRPr>
            </a:p>
          </p:txBody>
        </p:sp>
        <p:sp>
          <p:nvSpPr>
            <p:cNvPr id="35" name="图形"/>
            <p:cNvSpPr/>
            <p:nvPr/>
          </p:nvSpPr>
          <p:spPr>
            <a:xfrm>
              <a:off x="7914" y="7405"/>
              <a:ext cx="1234" cy="1234"/>
            </a:xfrm>
            <a:prstGeom prst="ellipse">
              <a:avLst/>
            </a:prstGeom>
            <a:gradFill>
              <a:gsLst>
                <a:gs pos="0">
                  <a:schemeClr val="accent2"/>
                </a:gs>
                <a:gs pos="100000">
                  <a:schemeClr val="accent2">
                    <a:lumMod val="60000"/>
                    <a:lumOff val="4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charset="-122"/>
              </a:endParaRPr>
            </a:p>
          </p:txBody>
        </p:sp>
        <p:sp>
          <p:nvSpPr>
            <p:cNvPr id="36" name="图形"/>
            <p:cNvSpPr/>
            <p:nvPr/>
          </p:nvSpPr>
          <p:spPr>
            <a:xfrm>
              <a:off x="9411" y="3320"/>
              <a:ext cx="8036" cy="1452"/>
            </a:xfrm>
            <a:prstGeom prst="rect">
              <a:avLst/>
            </a:prstGeom>
          </p:spPr>
          <p:txBody>
            <a:bodyPr wrap="square">
              <a:spAutoFit/>
            </a:bodyPr>
            <a:lstStyle/>
            <a:p>
              <a:pPr algn="l">
                <a:lnSpc>
                  <a:spcPct val="150000"/>
                </a:lnSpc>
              </a:pPr>
              <a:r>
                <a:rPr lang="zh-CN" altLang="en-US">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资金的支出项：维修费，租金，保险费，差放费，广告费，咨询费（法律、会计、营销方面）</a:t>
              </a:r>
              <a:endParaRPr lang="zh-CN" altLang="en-US" spc="11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38" name="图形"/>
            <p:cNvSpPr/>
            <p:nvPr/>
          </p:nvSpPr>
          <p:spPr>
            <a:xfrm>
              <a:off x="9411" y="5307"/>
              <a:ext cx="8036" cy="1452"/>
            </a:xfrm>
            <a:prstGeom prst="rect">
              <a:avLst/>
            </a:prstGeom>
          </p:spPr>
          <p:txBody>
            <a:bodyPr wrap="square">
              <a:spAutoFit/>
            </a:bodyPr>
            <a:lstStyle/>
            <a:p>
              <a:pPr algn="l">
                <a:lnSpc>
                  <a:spcPct val="150000"/>
                </a:lnSpc>
              </a:pPr>
              <a:r>
                <a:rPr lang="zh-CN" altLang="en-US">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资金的支出项：财务费用（利息支出、汇兑损失及手续费等），办公用品</a:t>
              </a:r>
              <a:endParaRPr lang="zh-CN" altLang="en-US" spc="11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40" name="图形"/>
            <p:cNvSpPr/>
            <p:nvPr/>
          </p:nvSpPr>
          <p:spPr>
            <a:xfrm>
              <a:off x="9411" y="7369"/>
              <a:ext cx="8036" cy="1452"/>
            </a:xfrm>
            <a:prstGeom prst="rect">
              <a:avLst/>
            </a:prstGeom>
          </p:spPr>
          <p:txBody>
            <a:bodyPr wrap="square">
              <a:spAutoFit/>
            </a:bodyPr>
            <a:lstStyle/>
            <a:p>
              <a:pPr algn="l">
                <a:lnSpc>
                  <a:spcPct val="150000"/>
                </a:lnSpc>
              </a:pPr>
              <a:r>
                <a:rPr lang="zh-CN" altLang="en-US">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资金的支出项：水电气通讯费，营业执照费，售后服务费，员工工资及福利，税费等。</a:t>
              </a:r>
              <a:endParaRPr lang="zh-CN" altLang="en-US" spc="11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42" name="图形"/>
            <p:cNvSpPr/>
            <p:nvPr/>
          </p:nvSpPr>
          <p:spPr bwMode="auto">
            <a:xfrm>
              <a:off x="8206" y="3577"/>
              <a:ext cx="652" cy="652"/>
            </a:xfrm>
            <a:custGeom>
              <a:avLst/>
              <a:gdLst>
                <a:gd name="T0" fmla="*/ 211 w 211"/>
                <a:gd name="T1" fmla="*/ 80 h 211"/>
                <a:gd name="T2" fmla="*/ 139 w 211"/>
                <a:gd name="T3" fmla="*/ 69 h 211"/>
                <a:gd name="T4" fmla="*/ 105 w 211"/>
                <a:gd name="T5" fmla="*/ 0 h 211"/>
                <a:gd name="T6" fmla="*/ 72 w 211"/>
                <a:gd name="T7" fmla="*/ 69 h 211"/>
                <a:gd name="T8" fmla="*/ 0 w 211"/>
                <a:gd name="T9" fmla="*/ 80 h 211"/>
                <a:gd name="T10" fmla="*/ 52 w 211"/>
                <a:gd name="T11" fmla="*/ 135 h 211"/>
                <a:gd name="T12" fmla="*/ 39 w 211"/>
                <a:gd name="T13" fmla="*/ 211 h 211"/>
                <a:gd name="T14" fmla="*/ 105 w 211"/>
                <a:gd name="T15" fmla="*/ 174 h 211"/>
                <a:gd name="T16" fmla="*/ 172 w 211"/>
                <a:gd name="T17" fmla="*/ 211 h 211"/>
                <a:gd name="T18" fmla="*/ 158 w 211"/>
                <a:gd name="T19" fmla="*/ 135 h 211"/>
                <a:gd name="T20" fmla="*/ 211 w 211"/>
                <a:gd name="T21" fmla="*/ 8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1">
                  <a:moveTo>
                    <a:pt x="211" y="80"/>
                  </a:moveTo>
                  <a:lnTo>
                    <a:pt x="139" y="69"/>
                  </a:lnTo>
                  <a:lnTo>
                    <a:pt x="105" y="0"/>
                  </a:lnTo>
                  <a:lnTo>
                    <a:pt x="72" y="69"/>
                  </a:lnTo>
                  <a:lnTo>
                    <a:pt x="0" y="80"/>
                  </a:lnTo>
                  <a:lnTo>
                    <a:pt x="52" y="135"/>
                  </a:lnTo>
                  <a:lnTo>
                    <a:pt x="39" y="211"/>
                  </a:lnTo>
                  <a:lnTo>
                    <a:pt x="105" y="174"/>
                  </a:lnTo>
                  <a:lnTo>
                    <a:pt x="172" y="211"/>
                  </a:lnTo>
                  <a:lnTo>
                    <a:pt x="158" y="135"/>
                  </a:lnTo>
                  <a:lnTo>
                    <a:pt x="211" y="80"/>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思源黑体 CN Normal" panose="020B0400000000000000" charset="-122"/>
              </a:endParaRPr>
            </a:p>
          </p:txBody>
        </p:sp>
        <p:sp>
          <p:nvSpPr>
            <p:cNvPr id="43" name="图形"/>
            <p:cNvSpPr/>
            <p:nvPr/>
          </p:nvSpPr>
          <p:spPr bwMode="auto">
            <a:xfrm>
              <a:off x="8206" y="5620"/>
              <a:ext cx="652" cy="652"/>
            </a:xfrm>
            <a:custGeom>
              <a:avLst/>
              <a:gdLst>
                <a:gd name="T0" fmla="*/ 211 w 211"/>
                <a:gd name="T1" fmla="*/ 80 h 211"/>
                <a:gd name="T2" fmla="*/ 139 w 211"/>
                <a:gd name="T3" fmla="*/ 69 h 211"/>
                <a:gd name="T4" fmla="*/ 105 w 211"/>
                <a:gd name="T5" fmla="*/ 0 h 211"/>
                <a:gd name="T6" fmla="*/ 72 w 211"/>
                <a:gd name="T7" fmla="*/ 69 h 211"/>
                <a:gd name="T8" fmla="*/ 0 w 211"/>
                <a:gd name="T9" fmla="*/ 80 h 211"/>
                <a:gd name="T10" fmla="*/ 52 w 211"/>
                <a:gd name="T11" fmla="*/ 135 h 211"/>
                <a:gd name="T12" fmla="*/ 39 w 211"/>
                <a:gd name="T13" fmla="*/ 211 h 211"/>
                <a:gd name="T14" fmla="*/ 105 w 211"/>
                <a:gd name="T15" fmla="*/ 174 h 211"/>
                <a:gd name="T16" fmla="*/ 172 w 211"/>
                <a:gd name="T17" fmla="*/ 211 h 211"/>
                <a:gd name="T18" fmla="*/ 158 w 211"/>
                <a:gd name="T19" fmla="*/ 135 h 211"/>
                <a:gd name="T20" fmla="*/ 211 w 211"/>
                <a:gd name="T21" fmla="*/ 8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1">
                  <a:moveTo>
                    <a:pt x="211" y="80"/>
                  </a:moveTo>
                  <a:lnTo>
                    <a:pt x="139" y="69"/>
                  </a:lnTo>
                  <a:lnTo>
                    <a:pt x="105" y="0"/>
                  </a:lnTo>
                  <a:lnTo>
                    <a:pt x="72" y="69"/>
                  </a:lnTo>
                  <a:lnTo>
                    <a:pt x="0" y="80"/>
                  </a:lnTo>
                  <a:lnTo>
                    <a:pt x="52" y="135"/>
                  </a:lnTo>
                  <a:lnTo>
                    <a:pt x="39" y="211"/>
                  </a:lnTo>
                  <a:lnTo>
                    <a:pt x="105" y="174"/>
                  </a:lnTo>
                  <a:lnTo>
                    <a:pt x="172" y="211"/>
                  </a:lnTo>
                  <a:lnTo>
                    <a:pt x="158" y="135"/>
                  </a:lnTo>
                  <a:lnTo>
                    <a:pt x="211" y="80"/>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思源黑体 CN Normal" panose="020B0400000000000000" charset="-122"/>
              </a:endParaRPr>
            </a:p>
          </p:txBody>
        </p:sp>
        <p:sp>
          <p:nvSpPr>
            <p:cNvPr id="44" name="图形"/>
            <p:cNvSpPr/>
            <p:nvPr/>
          </p:nvSpPr>
          <p:spPr bwMode="auto">
            <a:xfrm>
              <a:off x="8206" y="7689"/>
              <a:ext cx="652" cy="652"/>
            </a:xfrm>
            <a:custGeom>
              <a:avLst/>
              <a:gdLst>
                <a:gd name="T0" fmla="*/ 211 w 211"/>
                <a:gd name="T1" fmla="*/ 80 h 211"/>
                <a:gd name="T2" fmla="*/ 139 w 211"/>
                <a:gd name="T3" fmla="*/ 69 h 211"/>
                <a:gd name="T4" fmla="*/ 105 w 211"/>
                <a:gd name="T5" fmla="*/ 0 h 211"/>
                <a:gd name="T6" fmla="*/ 72 w 211"/>
                <a:gd name="T7" fmla="*/ 69 h 211"/>
                <a:gd name="T8" fmla="*/ 0 w 211"/>
                <a:gd name="T9" fmla="*/ 80 h 211"/>
                <a:gd name="T10" fmla="*/ 52 w 211"/>
                <a:gd name="T11" fmla="*/ 135 h 211"/>
                <a:gd name="T12" fmla="*/ 39 w 211"/>
                <a:gd name="T13" fmla="*/ 211 h 211"/>
                <a:gd name="T14" fmla="*/ 105 w 211"/>
                <a:gd name="T15" fmla="*/ 174 h 211"/>
                <a:gd name="T16" fmla="*/ 172 w 211"/>
                <a:gd name="T17" fmla="*/ 211 h 211"/>
                <a:gd name="T18" fmla="*/ 158 w 211"/>
                <a:gd name="T19" fmla="*/ 135 h 211"/>
                <a:gd name="T20" fmla="*/ 211 w 211"/>
                <a:gd name="T21" fmla="*/ 8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1">
                  <a:moveTo>
                    <a:pt x="211" y="80"/>
                  </a:moveTo>
                  <a:lnTo>
                    <a:pt x="139" y="69"/>
                  </a:lnTo>
                  <a:lnTo>
                    <a:pt x="105" y="0"/>
                  </a:lnTo>
                  <a:lnTo>
                    <a:pt x="72" y="69"/>
                  </a:lnTo>
                  <a:lnTo>
                    <a:pt x="0" y="80"/>
                  </a:lnTo>
                  <a:lnTo>
                    <a:pt x="52" y="135"/>
                  </a:lnTo>
                  <a:lnTo>
                    <a:pt x="39" y="211"/>
                  </a:lnTo>
                  <a:lnTo>
                    <a:pt x="105" y="174"/>
                  </a:lnTo>
                  <a:lnTo>
                    <a:pt x="172" y="211"/>
                  </a:lnTo>
                  <a:lnTo>
                    <a:pt x="158" y="135"/>
                  </a:lnTo>
                  <a:lnTo>
                    <a:pt x="211" y="80"/>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思源黑体 CN Normal" panose="020B0400000000000000" charset="-122"/>
              </a:endParaRPr>
            </a:p>
          </p:txBody>
        </p:sp>
      </p:grpSp>
      <p:sp>
        <p:nvSpPr>
          <p:cNvPr id="2"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项目财务支出</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1"/>
    </p:custDataLst>
  </p:cSld>
  <p:clrMapOvr>
    <a:masterClrMapping/>
  </p:clrMapOvr>
  <p:transition advTm="2000">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图形"/>
          <p:cNvGrpSpPr/>
          <p:nvPr/>
        </p:nvGrpSpPr>
        <p:grpSpPr>
          <a:xfrm>
            <a:off x="727710" y="1461770"/>
            <a:ext cx="10989310" cy="4114165"/>
            <a:chOff x="7866" y="2685"/>
            <a:chExt cx="17306" cy="6479"/>
          </a:xfrm>
        </p:grpSpPr>
        <p:sp>
          <p:nvSpPr>
            <p:cNvPr id="27" name="图形"/>
            <p:cNvSpPr txBox="1"/>
            <p:nvPr/>
          </p:nvSpPr>
          <p:spPr bwMode="auto">
            <a:xfrm>
              <a:off x="7866" y="5730"/>
              <a:ext cx="1815" cy="82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2800" dirty="0">
                  <a:solidFill>
                    <a:schemeClr val="accent1"/>
                  </a:solidFill>
                  <a:latin typeface="思源黑体 CN Medium" panose="020B0600000000000000" charset="-122"/>
                  <a:ea typeface="思源黑体 CN Medium" panose="020B0600000000000000" charset="-122"/>
                  <a:cs typeface="+mn-ea"/>
                  <a:sym typeface="思源黑体 CN Medium" panose="020B0600000000000000" charset="-122"/>
                </a:rPr>
                <a:t>20XX</a:t>
              </a:r>
              <a:endParaRPr lang="en-US" altLang="zh-CN" sz="2800" dirty="0">
                <a:solidFill>
                  <a:schemeClr val="accent1"/>
                </a:solidFill>
                <a:latin typeface="思源黑体 CN Medium" panose="020B0600000000000000" charset="-122"/>
                <a:ea typeface="思源黑体 CN Medium" panose="020B0600000000000000" charset="-122"/>
                <a:cs typeface="+mn-ea"/>
                <a:sym typeface="思源黑体 CN Medium" panose="020B0600000000000000" charset="-122"/>
              </a:endParaRPr>
            </a:p>
          </p:txBody>
        </p:sp>
        <p:sp>
          <p:nvSpPr>
            <p:cNvPr id="33" name="图形"/>
            <p:cNvSpPr/>
            <p:nvPr/>
          </p:nvSpPr>
          <p:spPr>
            <a:xfrm>
              <a:off x="9855" y="5714"/>
              <a:ext cx="6505" cy="476"/>
            </a:xfrm>
            <a:prstGeom prst="rect">
              <a:avLst/>
            </a:prstGeom>
            <a:gradFill>
              <a:gsLst>
                <a:gs pos="0">
                  <a:schemeClr val="accent2"/>
                </a:gs>
                <a:gs pos="100000">
                  <a:schemeClr val="accent2">
                    <a:lumMod val="60000"/>
                    <a:lumOff val="4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cs typeface="+mn-ea"/>
                <a:sym typeface="思源黑体 CN Medium" panose="020B0600000000000000" charset="-122"/>
              </a:endParaRPr>
            </a:p>
          </p:txBody>
        </p:sp>
        <p:sp>
          <p:nvSpPr>
            <p:cNvPr id="34" name="图形"/>
            <p:cNvSpPr/>
            <p:nvPr/>
          </p:nvSpPr>
          <p:spPr>
            <a:xfrm>
              <a:off x="9855" y="6347"/>
              <a:ext cx="4210" cy="476"/>
            </a:xfrm>
            <a:prstGeom prst="rect">
              <a:avLst/>
            </a:prstGeom>
            <a:gradFill>
              <a:gsLst>
                <a:gs pos="0">
                  <a:schemeClr val="accent1"/>
                </a:gs>
                <a:gs pos="100000">
                  <a:schemeClr val="accent1">
                    <a:lumMod val="60000"/>
                    <a:lumOff val="4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cs typeface="+mn-ea"/>
                <a:sym typeface="思源黑体 CN Medium" panose="020B0600000000000000" charset="-122"/>
              </a:endParaRPr>
            </a:p>
          </p:txBody>
        </p:sp>
        <p:sp>
          <p:nvSpPr>
            <p:cNvPr id="36" name="图形"/>
            <p:cNvSpPr txBox="1"/>
            <p:nvPr/>
          </p:nvSpPr>
          <p:spPr bwMode="auto">
            <a:xfrm>
              <a:off x="7866" y="7647"/>
              <a:ext cx="1815" cy="82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2800" dirty="0">
                  <a:solidFill>
                    <a:schemeClr val="accent1"/>
                  </a:solidFill>
                  <a:latin typeface="思源黑体 CN Medium" panose="020B0600000000000000" charset="-122"/>
                  <a:ea typeface="思源黑体 CN Medium" panose="020B0600000000000000" charset="-122"/>
                  <a:cs typeface="+mn-ea"/>
                  <a:sym typeface="思源黑体 CN Medium" panose="020B0600000000000000" charset="-122"/>
                </a:rPr>
                <a:t>20XX</a:t>
              </a:r>
              <a:endParaRPr lang="en-US" altLang="zh-CN" sz="2800" dirty="0">
                <a:solidFill>
                  <a:schemeClr val="accent1"/>
                </a:solidFill>
                <a:latin typeface="思源黑体 CN Medium" panose="020B0600000000000000" charset="-122"/>
                <a:ea typeface="思源黑体 CN Medium" panose="020B0600000000000000" charset="-122"/>
                <a:cs typeface="+mn-ea"/>
                <a:sym typeface="思源黑体 CN Medium" panose="020B0600000000000000" charset="-122"/>
              </a:endParaRPr>
            </a:p>
          </p:txBody>
        </p:sp>
        <p:sp>
          <p:nvSpPr>
            <p:cNvPr id="38" name="图形"/>
            <p:cNvSpPr/>
            <p:nvPr/>
          </p:nvSpPr>
          <p:spPr>
            <a:xfrm>
              <a:off x="9855" y="7647"/>
              <a:ext cx="2560" cy="476"/>
            </a:xfrm>
            <a:prstGeom prst="rect">
              <a:avLst/>
            </a:prstGeom>
            <a:gradFill>
              <a:gsLst>
                <a:gs pos="0">
                  <a:schemeClr val="accent2"/>
                </a:gs>
                <a:gs pos="100000">
                  <a:schemeClr val="accent2">
                    <a:lumMod val="60000"/>
                    <a:lumOff val="4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cs typeface="+mn-ea"/>
                <a:sym typeface="思源黑体 CN Medium" panose="020B0600000000000000" charset="-122"/>
              </a:endParaRPr>
            </a:p>
          </p:txBody>
        </p:sp>
        <p:sp>
          <p:nvSpPr>
            <p:cNvPr id="39" name="图形"/>
            <p:cNvSpPr/>
            <p:nvPr/>
          </p:nvSpPr>
          <p:spPr>
            <a:xfrm>
              <a:off x="9855" y="8280"/>
              <a:ext cx="7273" cy="476"/>
            </a:xfrm>
            <a:prstGeom prst="rect">
              <a:avLst/>
            </a:prstGeom>
            <a:gradFill>
              <a:gsLst>
                <a:gs pos="0">
                  <a:schemeClr val="accent1"/>
                </a:gs>
                <a:gs pos="100000">
                  <a:schemeClr val="accent1">
                    <a:lumMod val="60000"/>
                    <a:lumOff val="4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cs typeface="+mn-ea"/>
                <a:sym typeface="思源黑体 CN Medium" panose="020B0600000000000000" charset="-122"/>
              </a:endParaRPr>
            </a:p>
          </p:txBody>
        </p:sp>
        <p:cxnSp>
          <p:nvCxnSpPr>
            <p:cNvPr id="42" name="图形"/>
            <p:cNvCxnSpPr/>
            <p:nvPr/>
          </p:nvCxnSpPr>
          <p:spPr>
            <a:xfrm>
              <a:off x="8035" y="7171"/>
              <a:ext cx="9225" cy="0"/>
            </a:xfrm>
            <a:prstGeom prst="line">
              <a:avLst/>
            </a:prstGeom>
            <a:ln w="12700" cap="rnd">
              <a:solidFill>
                <a:schemeClr val="bg1">
                  <a:lumMod val="85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4" name="图形"/>
            <p:cNvCxnSpPr/>
            <p:nvPr/>
          </p:nvCxnSpPr>
          <p:spPr>
            <a:xfrm>
              <a:off x="8035" y="9016"/>
              <a:ext cx="9225" cy="0"/>
            </a:xfrm>
            <a:prstGeom prst="line">
              <a:avLst/>
            </a:prstGeom>
            <a:ln w="12700" cap="rnd">
              <a:solidFill>
                <a:schemeClr val="bg1">
                  <a:lumMod val="85000"/>
                </a:schemeClr>
              </a:solidFill>
              <a:prstDash val="sysDash"/>
              <a:round/>
            </a:ln>
          </p:spPr>
          <p:style>
            <a:lnRef idx="1">
              <a:schemeClr val="accent1"/>
            </a:lnRef>
            <a:fillRef idx="0">
              <a:schemeClr val="accent1"/>
            </a:fillRef>
            <a:effectRef idx="0">
              <a:schemeClr val="accent1"/>
            </a:effectRef>
            <a:fontRef idx="minor">
              <a:schemeClr val="tx1"/>
            </a:fontRef>
          </p:style>
        </p:cxnSp>
        <p:pic>
          <p:nvPicPr>
            <p:cNvPr id="5" name="图形" descr="E:\007千图网2\素材库\022互联网办公\40互df3联网.png40互df3联网"/>
            <p:cNvPicPr>
              <a:picLocks noChangeAspect="1"/>
            </p:cNvPicPr>
            <p:nvPr/>
          </p:nvPicPr>
          <p:blipFill>
            <a:blip r:embed="rId1"/>
            <a:srcRect l="36385" r="3033" b="12870"/>
            <a:stretch>
              <a:fillRect/>
            </a:stretch>
          </p:blipFill>
          <p:spPr>
            <a:xfrm>
              <a:off x="17163" y="2685"/>
              <a:ext cx="8009" cy="6479"/>
            </a:xfrm>
            <a:prstGeom prst="rect">
              <a:avLst/>
            </a:prstGeom>
            <a:ln w="63500">
              <a:noFill/>
            </a:ln>
          </p:spPr>
        </p:pic>
        <p:sp>
          <p:nvSpPr>
            <p:cNvPr id="6" name="图形"/>
            <p:cNvSpPr txBox="1"/>
            <p:nvPr/>
          </p:nvSpPr>
          <p:spPr>
            <a:xfrm>
              <a:off x="8035" y="4118"/>
              <a:ext cx="9643" cy="1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Pct val="25000"/>
                <a:buFontTx/>
                <a:buNone/>
                <a:defRPr/>
              </a:pP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初始资本主要投资在企业用地、团队薪资、技术研发、产品推广上面，目前的收益主要来源于产品收益、技术专利、用户服务费</a:t>
              </a:r>
              <a:endPar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8" name="图形"/>
            <p:cNvSpPr txBox="1"/>
            <p:nvPr/>
          </p:nvSpPr>
          <p:spPr>
            <a:xfrm>
              <a:off x="8035" y="3169"/>
              <a:ext cx="4688" cy="7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spcBef>
                  <a:spcPct val="20000"/>
                </a:spcBef>
              </a:pPr>
              <a:r>
                <a:rPr lang="zh-CN" altLang="en-US" sz="2400">
                  <a:latin typeface="思源黑体 CN Medium" panose="020B0600000000000000" charset="-122"/>
                  <a:ea typeface="思源黑体 CN Medium" panose="020B0600000000000000" charset="-122"/>
                  <a:cs typeface="思源黑体 CN Normal" panose="020B0400000000000000" charset="-122"/>
                  <a:sym typeface="+mn-ea"/>
                </a:rPr>
                <a:t>投资成本与收益</a:t>
              </a:r>
              <a:endParaRPr lang="zh-CN" altLang="en-US" sz="2400">
                <a:latin typeface="思源黑体 CN Medium" panose="020B0600000000000000" charset="-122"/>
                <a:ea typeface="思源黑体 CN Medium" panose="020B0600000000000000" charset="-122"/>
                <a:cs typeface="思源黑体 CN Normal" panose="020B0400000000000000" charset="-122"/>
                <a:sym typeface="+mn-ea"/>
              </a:endParaRPr>
            </a:p>
          </p:txBody>
        </p:sp>
        <p:cxnSp>
          <p:nvCxnSpPr>
            <p:cNvPr id="20" name="图形"/>
            <p:cNvCxnSpPr/>
            <p:nvPr/>
          </p:nvCxnSpPr>
          <p:spPr>
            <a:xfrm>
              <a:off x="8246" y="4010"/>
              <a:ext cx="3338" cy="0"/>
            </a:xfrm>
            <a:prstGeom prst="line">
              <a:avLst/>
            </a:prstGeom>
            <a:ln w="25400">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9" name="图形"/>
            <p:cNvCxnSpPr/>
            <p:nvPr/>
          </p:nvCxnSpPr>
          <p:spPr>
            <a:xfrm>
              <a:off x="8179" y="4010"/>
              <a:ext cx="106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图形"/>
            <p:cNvSpPr txBox="1"/>
            <p:nvPr/>
          </p:nvSpPr>
          <p:spPr>
            <a:xfrm>
              <a:off x="8026" y="6429"/>
              <a:ext cx="1495" cy="386"/>
            </a:xfrm>
            <a:prstGeom prst="rect">
              <a:avLst/>
            </a:prstGeom>
            <a:noFill/>
          </p:spPr>
          <p:txBody>
            <a:bodyPr wrap="square" rtlCol="0">
              <a:spAutoFit/>
            </a:bodyPr>
            <a:lstStyle/>
            <a:p>
              <a:pPr algn="dist"/>
              <a:r>
                <a:rPr lang="zh-CN" altLang="en-US" sz="1000">
                  <a:latin typeface="思源黑体 CN Medium" panose="020B0600000000000000" charset="-122"/>
                  <a:ea typeface="思源黑体 CN Medium" panose="020B0600000000000000" charset="-122"/>
                  <a:cs typeface="思源黑体 CN Normal" panose="020B0400000000000000" charset="-122"/>
                </a:rPr>
                <a:t>数据对比值</a:t>
              </a:r>
              <a:endParaRPr lang="zh-CN" altLang="en-US" sz="1000">
                <a:latin typeface="思源黑体 CN Medium" panose="020B0600000000000000" charset="-122"/>
                <a:ea typeface="思源黑体 CN Medium" panose="020B0600000000000000" charset="-122"/>
                <a:cs typeface="思源黑体 CN Normal" panose="020B0400000000000000" charset="-122"/>
              </a:endParaRPr>
            </a:p>
          </p:txBody>
        </p:sp>
        <p:sp>
          <p:nvSpPr>
            <p:cNvPr id="11" name="图形"/>
            <p:cNvSpPr txBox="1"/>
            <p:nvPr/>
          </p:nvSpPr>
          <p:spPr>
            <a:xfrm>
              <a:off x="8026" y="8309"/>
              <a:ext cx="1495" cy="386"/>
            </a:xfrm>
            <a:prstGeom prst="rect">
              <a:avLst/>
            </a:prstGeom>
            <a:noFill/>
          </p:spPr>
          <p:txBody>
            <a:bodyPr wrap="square" rtlCol="0">
              <a:spAutoFit/>
            </a:bodyPr>
            <a:lstStyle/>
            <a:p>
              <a:pPr algn="dist"/>
              <a:r>
                <a:rPr lang="zh-CN" altLang="en-US" sz="1000">
                  <a:latin typeface="思源黑体 CN Medium" panose="020B0600000000000000" charset="-122"/>
                  <a:ea typeface="思源黑体 CN Medium" panose="020B0600000000000000" charset="-122"/>
                  <a:cs typeface="思源黑体 CN Normal" panose="020B0400000000000000" charset="-122"/>
                </a:rPr>
                <a:t>数据对比值</a:t>
              </a:r>
              <a:endParaRPr lang="zh-CN" altLang="en-US" sz="1000">
                <a:latin typeface="思源黑体 CN Medium" panose="020B0600000000000000" charset="-122"/>
                <a:ea typeface="思源黑体 CN Medium" panose="020B0600000000000000" charset="-122"/>
                <a:cs typeface="思源黑体 CN Normal" panose="020B0400000000000000" charset="-122"/>
              </a:endParaRPr>
            </a:p>
          </p:txBody>
        </p:sp>
        <p:sp>
          <p:nvSpPr>
            <p:cNvPr id="12" name="图形"/>
            <p:cNvSpPr txBox="1"/>
            <p:nvPr/>
          </p:nvSpPr>
          <p:spPr>
            <a:xfrm>
              <a:off x="16426" y="5740"/>
              <a:ext cx="855" cy="386"/>
            </a:xfrm>
            <a:prstGeom prst="rect">
              <a:avLst/>
            </a:prstGeom>
            <a:noFill/>
          </p:spPr>
          <p:txBody>
            <a:bodyPr wrap="none" rtlCol="0">
              <a:spAutoFit/>
            </a:bodyPr>
            <a:lstStyle/>
            <a:p>
              <a:r>
                <a:rPr lang="en-US" altLang="zh-CN" sz="1000">
                  <a:cs typeface="思源黑体 CN Normal" panose="020B0400000000000000" charset="-122"/>
                </a:rPr>
                <a:t>76.1%</a:t>
              </a:r>
              <a:endParaRPr lang="en-US" altLang="zh-CN" sz="1000">
                <a:cs typeface="思源黑体 CN Normal" panose="020B0400000000000000" charset="-122"/>
              </a:endParaRPr>
            </a:p>
          </p:txBody>
        </p:sp>
        <p:sp>
          <p:nvSpPr>
            <p:cNvPr id="13" name="图形"/>
            <p:cNvSpPr txBox="1"/>
            <p:nvPr/>
          </p:nvSpPr>
          <p:spPr>
            <a:xfrm>
              <a:off x="13210" y="6422"/>
              <a:ext cx="855" cy="386"/>
            </a:xfrm>
            <a:prstGeom prst="rect">
              <a:avLst/>
            </a:prstGeom>
            <a:noFill/>
          </p:spPr>
          <p:txBody>
            <a:bodyPr wrap="none" rtlCol="0">
              <a:spAutoFit/>
            </a:bodyPr>
            <a:lstStyle/>
            <a:p>
              <a:pPr algn="l"/>
              <a:r>
                <a:rPr lang="en-US" altLang="zh-CN" sz="1000">
                  <a:solidFill>
                    <a:schemeClr val="bg1"/>
                  </a:solidFill>
                  <a:cs typeface="思源黑体 CN Normal" panose="020B0400000000000000" charset="-122"/>
                  <a:sym typeface="+mn-ea"/>
                </a:rPr>
                <a:t>23.9%</a:t>
              </a:r>
              <a:endParaRPr lang="en-US" altLang="zh-CN" sz="1000">
                <a:solidFill>
                  <a:schemeClr val="bg1"/>
                </a:solidFill>
                <a:cs typeface="思源黑体 CN Normal" panose="020B0400000000000000" charset="-122"/>
                <a:sym typeface="+mn-ea"/>
              </a:endParaRPr>
            </a:p>
          </p:txBody>
        </p:sp>
        <p:sp>
          <p:nvSpPr>
            <p:cNvPr id="18" name="图形"/>
            <p:cNvSpPr txBox="1"/>
            <p:nvPr/>
          </p:nvSpPr>
          <p:spPr>
            <a:xfrm>
              <a:off x="12536" y="7684"/>
              <a:ext cx="855" cy="386"/>
            </a:xfrm>
            <a:prstGeom prst="rect">
              <a:avLst/>
            </a:prstGeom>
            <a:noFill/>
          </p:spPr>
          <p:txBody>
            <a:bodyPr wrap="none" rtlCol="0">
              <a:spAutoFit/>
            </a:bodyPr>
            <a:lstStyle/>
            <a:p>
              <a:pPr algn="l"/>
              <a:r>
                <a:rPr lang="en-US" altLang="zh-CN" sz="1000">
                  <a:cs typeface="思源黑体 CN Normal" panose="020B0400000000000000" charset="-122"/>
                  <a:sym typeface="+mn-ea"/>
                </a:rPr>
                <a:t>18.6%</a:t>
              </a:r>
              <a:endParaRPr lang="en-US" altLang="zh-CN" sz="1000">
                <a:cs typeface="思源黑体 CN Normal" panose="020B0400000000000000" charset="-122"/>
              </a:endParaRPr>
            </a:p>
          </p:txBody>
        </p:sp>
        <p:sp>
          <p:nvSpPr>
            <p:cNvPr id="19" name="图形"/>
            <p:cNvSpPr txBox="1"/>
            <p:nvPr/>
          </p:nvSpPr>
          <p:spPr>
            <a:xfrm>
              <a:off x="16273" y="8308"/>
              <a:ext cx="855" cy="386"/>
            </a:xfrm>
            <a:prstGeom prst="rect">
              <a:avLst/>
            </a:prstGeom>
            <a:noFill/>
          </p:spPr>
          <p:txBody>
            <a:bodyPr wrap="none" rtlCol="0">
              <a:spAutoFit/>
            </a:bodyPr>
            <a:lstStyle/>
            <a:p>
              <a:pPr algn="l"/>
              <a:r>
                <a:rPr lang="en-US" altLang="zh-CN" sz="1000">
                  <a:solidFill>
                    <a:schemeClr val="bg1"/>
                  </a:solidFill>
                  <a:cs typeface="思源黑体 CN Normal" panose="020B0400000000000000" charset="-122"/>
                  <a:sym typeface="+mn-ea"/>
                </a:rPr>
                <a:t>81.4%</a:t>
              </a:r>
              <a:endParaRPr lang="en-US" altLang="zh-CN" sz="1000">
                <a:solidFill>
                  <a:schemeClr val="bg1"/>
                </a:solidFill>
                <a:cs typeface="思源黑体 CN Normal" panose="020B0400000000000000" charset="-122"/>
                <a:sym typeface="+mn-ea"/>
              </a:endParaRPr>
            </a:p>
          </p:txBody>
        </p:sp>
      </p:grpSp>
      <p:sp>
        <p:nvSpPr>
          <p:cNvPr id="14"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项目收支分析</a:t>
            </a:r>
            <a:endPar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2"/>
    </p:custDataLst>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图形"/>
          <p:cNvGrpSpPr/>
          <p:nvPr/>
        </p:nvGrpSpPr>
        <p:grpSpPr>
          <a:xfrm>
            <a:off x="635" y="635"/>
            <a:ext cx="12190730" cy="6856730"/>
            <a:chOff x="1" y="1"/>
            <a:chExt cx="19198" cy="10798"/>
          </a:xfrm>
        </p:grpSpPr>
        <p:sp>
          <p:nvSpPr>
            <p:cNvPr id="115" name="图形"/>
            <p:cNvSpPr/>
            <p:nvPr/>
          </p:nvSpPr>
          <p:spPr>
            <a:xfrm>
              <a:off x="669" y="536"/>
              <a:ext cx="17862" cy="9592"/>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5" name="图形" descr="E:\007千图网2\素材库\022互联网办公\21互ddf联网.png21互ddf联网"/>
            <p:cNvPicPr>
              <a:picLocks noChangeAspect="1"/>
            </p:cNvPicPr>
            <p:nvPr/>
          </p:nvPicPr>
          <p:blipFill>
            <a:blip r:embed="rId1"/>
            <a:srcRect/>
            <a:stretch>
              <a:fillRect/>
            </a:stretch>
          </p:blipFill>
          <p:spPr>
            <a:xfrm>
              <a:off x="1" y="1"/>
              <a:ext cx="19198" cy="10798"/>
            </a:xfrm>
            <a:prstGeom prst="rect">
              <a:avLst/>
            </a:prstGeom>
          </p:spPr>
        </p:pic>
        <p:pic>
          <p:nvPicPr>
            <p:cNvPr id="6" name="图形" descr="23互联fg网"/>
            <p:cNvPicPr>
              <a:picLocks noChangeAspect="1"/>
            </p:cNvPicPr>
            <p:nvPr/>
          </p:nvPicPr>
          <p:blipFill>
            <a:blip r:embed="rId2"/>
            <a:srcRect l="34479" t="7149" r="3646" b="11539"/>
            <a:stretch>
              <a:fillRect/>
            </a:stretch>
          </p:blipFill>
          <p:spPr>
            <a:xfrm>
              <a:off x="7723" y="1753"/>
              <a:ext cx="11177" cy="8261"/>
            </a:xfrm>
            <a:prstGeom prst="rect">
              <a:avLst/>
            </a:prstGeom>
          </p:spPr>
        </p:pic>
        <p:sp>
          <p:nvSpPr>
            <p:cNvPr id="7" name="图形"/>
            <p:cNvSpPr/>
            <p:nvPr/>
          </p:nvSpPr>
          <p:spPr>
            <a:xfrm>
              <a:off x="1029" y="5102"/>
              <a:ext cx="10720" cy="1163"/>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altLang="en-US" sz="4800">
                  <a:solidFill>
                    <a:schemeClr val="tx1">
                      <a:lumMod val="85000"/>
                      <a:lumOff val="15000"/>
                    </a:schemeClr>
                  </a:solidFill>
                  <a:latin typeface="思源黑体 CN Bold" panose="020B0800000000000000" charset="-122"/>
                  <a:ea typeface="思源黑体 CN Bold" panose="020B0800000000000000" charset="-122"/>
                  <a:cs typeface="思源黑体 CN Normal" panose="020B0400000000000000" charset="-122"/>
                  <a:sym typeface="+mn-ea"/>
                </a:rPr>
                <a:t>再次感谢您观赏聆听</a:t>
              </a:r>
              <a:endParaRPr kumimoji="0" lang="zh-CN" altLang="en-US" sz="4800" b="0" i="0" u="none" strike="noStrike" kern="1200" cap="none" spc="0" normalizeH="0" baseline="0" noProof="0" dirty="0">
                <a:ln>
                  <a:noFill/>
                </a:ln>
                <a:solidFill>
                  <a:schemeClr val="tx1">
                    <a:lumMod val="85000"/>
                    <a:lumOff val="15000"/>
                  </a:schemeClr>
                </a:solidFill>
                <a:effectLst/>
                <a:uLnTx/>
                <a:uFillTx/>
                <a:latin typeface="思源黑体 CN Bold" panose="020B0800000000000000" charset="-122"/>
                <a:ea typeface="思源黑体 CN Bold" panose="020B0800000000000000" charset="-122"/>
                <a:cs typeface="思源黑体 CN Normal" panose="020B0400000000000000" charset="-122"/>
                <a:sym typeface="+mn-ea"/>
              </a:endParaRPr>
            </a:p>
          </p:txBody>
        </p:sp>
        <p:sp>
          <p:nvSpPr>
            <p:cNvPr id="8" name="图形"/>
            <p:cNvSpPr/>
            <p:nvPr/>
          </p:nvSpPr>
          <p:spPr>
            <a:xfrm>
              <a:off x="910" y="3506"/>
              <a:ext cx="1240" cy="1240"/>
            </a:xfrm>
            <a:prstGeom prst="ellipse">
              <a:avLst/>
            </a:prstGeom>
            <a:solidFill>
              <a:srgbClr val="F15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思源黑体 CN Normal" panose="020B0400000000000000" charset="-122"/>
              </a:endParaRPr>
            </a:p>
          </p:txBody>
        </p:sp>
        <p:sp>
          <p:nvSpPr>
            <p:cNvPr id="9" name="图形"/>
            <p:cNvSpPr txBox="1"/>
            <p:nvPr/>
          </p:nvSpPr>
          <p:spPr>
            <a:xfrm>
              <a:off x="1023" y="3379"/>
              <a:ext cx="11706" cy="15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6000">
                  <a:solidFill>
                    <a:schemeClr val="bg1"/>
                  </a:solidFill>
                  <a:effectLst/>
                  <a:uFillTx/>
                  <a:latin typeface="思源黑体 CN Bold" panose="020B0800000000000000" charset="-122"/>
                  <a:ea typeface="思源黑体 CN Bold" panose="020B0800000000000000" charset="-122"/>
                  <a:cs typeface="思源黑体 CN Normal" panose="020B0400000000000000" charset="-122"/>
                  <a:sym typeface="+mn-ea"/>
                </a:rPr>
                <a:t>B</a:t>
              </a:r>
              <a:r>
                <a:rPr lang="en-US" altLang="zh-CN" sz="2400">
                  <a:solidFill>
                    <a:schemeClr val="bg1"/>
                  </a:solidFill>
                  <a:effectLst/>
                  <a:uFillTx/>
                  <a:latin typeface="思源黑体 CN Bold" panose="020B0800000000000000" charset="-122"/>
                  <a:ea typeface="思源黑体 CN Bold" panose="020B0800000000000000" charset="-122"/>
                  <a:cs typeface="思源黑体 CN Normal" panose="020B0400000000000000" charset="-122"/>
                  <a:sym typeface="+mn-ea"/>
                </a:rPr>
                <a:t> </a:t>
              </a:r>
              <a:r>
                <a:rPr lang="en-US" altLang="zh-CN" sz="6000">
                  <a:solidFill>
                    <a:srgbClr val="316FED"/>
                  </a:solidFill>
                  <a:effectLst/>
                  <a:uFillTx/>
                  <a:latin typeface="思源黑体 CN Bold" panose="020B0800000000000000" charset="-122"/>
                  <a:ea typeface="思源黑体 CN Bold" panose="020B0800000000000000" charset="-122"/>
                  <a:cs typeface="思源黑体 CN Normal" panose="020B0400000000000000" charset="-122"/>
                  <a:sym typeface="+mn-ea"/>
                </a:rPr>
                <a:t>USINESS</a:t>
              </a:r>
              <a:endParaRPr lang="en-US" altLang="zh-CN" sz="6000">
                <a:solidFill>
                  <a:srgbClr val="316FED"/>
                </a:solidFill>
                <a:effectLst/>
                <a:uFillTx/>
                <a:latin typeface="思源黑体 CN Bold" panose="020B0800000000000000" charset="-122"/>
                <a:ea typeface="思源黑体 CN Bold" panose="020B0800000000000000" charset="-122"/>
                <a:cs typeface="思源黑体 CN Normal" panose="020B0400000000000000" charset="-122"/>
                <a:sym typeface="+mn-ea"/>
              </a:endParaRPr>
            </a:p>
          </p:txBody>
        </p:sp>
        <p:sp>
          <p:nvSpPr>
            <p:cNvPr id="10" name="图形"/>
            <p:cNvSpPr/>
            <p:nvPr/>
          </p:nvSpPr>
          <p:spPr>
            <a:xfrm>
              <a:off x="4214" y="7853"/>
              <a:ext cx="1243" cy="447"/>
            </a:xfrm>
            <a:prstGeom prst="roundRect">
              <a:avLst>
                <a:gd name="adj" fmla="val 50000"/>
              </a:avLst>
            </a:prstGeom>
            <a:solidFill>
              <a:srgbClr val="F15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11" name="图形"/>
            <p:cNvSpPr/>
            <p:nvPr/>
          </p:nvSpPr>
          <p:spPr>
            <a:xfrm>
              <a:off x="1145" y="7845"/>
              <a:ext cx="1243" cy="447"/>
            </a:xfrm>
            <a:prstGeom prst="roundRect">
              <a:avLst>
                <a:gd name="adj" fmla="val 50000"/>
              </a:avLst>
            </a:prstGeom>
            <a:solidFill>
              <a:srgbClr val="316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12" name="图形"/>
            <p:cNvSpPr/>
            <p:nvPr/>
          </p:nvSpPr>
          <p:spPr>
            <a:xfrm>
              <a:off x="2754" y="7921"/>
              <a:ext cx="1625" cy="339"/>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latin typeface="思源黑体 CN Medium" panose="020B0600000000000000" charset="-122"/>
                  <a:ea typeface="思源黑体 CN Medium" panose="020B0600000000000000" charset="-122"/>
                  <a:cs typeface="思源黑体 CN Medium" panose="020B0600000000000000" charset="-122"/>
                </a:rPr>
                <a:t>项目汇报</a:t>
              </a:r>
              <a:endParaRPr kumimoji="0" lang="zh-CN" altLang="en-US" sz="1400" b="0" i="0" u="none" strike="noStrike" kern="1200" cap="none" spc="0" normalizeH="0" baseline="0" noProof="0" dirty="0">
                <a:ln>
                  <a:noFill/>
                </a:ln>
                <a:solidFill>
                  <a:schemeClr val="tx2"/>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13" name="图形"/>
            <p:cNvSpPr/>
            <p:nvPr/>
          </p:nvSpPr>
          <p:spPr>
            <a:xfrm>
              <a:off x="5924" y="7921"/>
              <a:ext cx="1271" cy="339"/>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latin typeface="思源黑体 CN Medium" panose="020B0600000000000000" charset="-122"/>
                  <a:ea typeface="思源黑体 CN Medium" panose="020B0600000000000000" charset="-122"/>
                  <a:cs typeface="思源黑体 CN Medium" panose="020B0600000000000000" charset="-122"/>
                </a:rPr>
                <a:t>千图网</a:t>
              </a:r>
              <a:endParaRPr kumimoji="0" lang="zh-CN" altLang="en-US" sz="1400" b="0" i="0" u="none" strike="noStrike" kern="1200" cap="none" spc="0" normalizeH="0" baseline="0" noProof="0" dirty="0">
                <a:ln>
                  <a:noFill/>
                </a:ln>
                <a:solidFill>
                  <a:schemeClr val="tx2"/>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cxnSp>
          <p:nvCxnSpPr>
            <p:cNvPr id="14" name="图形"/>
            <p:cNvCxnSpPr/>
            <p:nvPr/>
          </p:nvCxnSpPr>
          <p:spPr>
            <a:xfrm>
              <a:off x="2556" y="7905"/>
              <a:ext cx="0" cy="405"/>
            </a:xfrm>
            <a:prstGeom prst="line">
              <a:avLst/>
            </a:prstGeom>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图形"/>
            <p:cNvCxnSpPr/>
            <p:nvPr/>
          </p:nvCxnSpPr>
          <p:spPr>
            <a:xfrm>
              <a:off x="5716" y="7883"/>
              <a:ext cx="0" cy="405"/>
            </a:xfrm>
            <a:prstGeom prst="line">
              <a:avLst/>
            </a:prstGeom>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图形"/>
            <p:cNvSpPr/>
            <p:nvPr/>
          </p:nvSpPr>
          <p:spPr>
            <a:xfrm>
              <a:off x="1353" y="7929"/>
              <a:ext cx="771" cy="29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rPr>
                <a:t>主题</a:t>
              </a:r>
              <a:endParaRPr kumimoji="0" lang="zh-CN" altLang="en-US" sz="1200" b="0" i="0" u="none" strike="noStrike" kern="120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17" name="图形"/>
            <p:cNvSpPr/>
            <p:nvPr/>
          </p:nvSpPr>
          <p:spPr>
            <a:xfrm>
              <a:off x="4457" y="7931"/>
              <a:ext cx="717" cy="29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rPr>
                <a:t>汇报</a:t>
              </a:r>
              <a:endParaRPr kumimoji="0" lang="zh-CN" altLang="en-US" sz="1200" b="0" i="0" u="none" strike="noStrike" kern="120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18" name="图形"/>
            <p:cNvSpPr txBox="1"/>
            <p:nvPr/>
          </p:nvSpPr>
          <p:spPr>
            <a:xfrm>
              <a:off x="1071" y="6342"/>
              <a:ext cx="7524" cy="1017"/>
            </a:xfrm>
            <a:prstGeom prst="rect">
              <a:avLst/>
            </a:prstGeom>
          </p:spPr>
          <p:txBody>
            <a:bodyPr wrap="square" lIns="0" tIns="0" rIns="0" bIns="0">
              <a:spAutoFit/>
            </a:bodyPr>
            <a:lstStyle>
              <a:defPPr>
                <a:defRPr lang="zh-CN"/>
              </a:defPPr>
              <a:lvl1pPr algn="dist" fontAlgn="base">
                <a:defRPr sz="1600" b="0" i="0">
                  <a:solidFill>
                    <a:schemeClr val="accent5">
                      <a:lumMod val="50000"/>
                    </a:schemeClr>
                  </a:solidFill>
                  <a:effectLst/>
                  <a:latin typeface="+mn-ea"/>
                </a:defRPr>
              </a:lvl1pPr>
            </a:lstStyle>
            <a:p>
              <a:pPr algn="l" fontAlgn="auto">
                <a:lnSpc>
                  <a:spcPct val="150000"/>
                </a:lnSpc>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为了顺应时代发展，提高效率，节省时间，我们提出利用智能服务，用互联网+的方法来连接万物。</a:t>
              </a:r>
              <a:endPar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spTree>
    <p:custDataLst>
      <p:tags r:id="rId3"/>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图形"/>
          <p:cNvSpPr/>
          <p:nvPr userDrawn="1"/>
        </p:nvSpPr>
        <p:spPr>
          <a:xfrm>
            <a:off x="424815" y="340360"/>
            <a:ext cx="11342370" cy="6090920"/>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4" name="图形" descr="30dd2互联网"/>
          <p:cNvPicPr>
            <a:picLocks noChangeAspect="1"/>
          </p:cNvPicPr>
          <p:nvPr userDrawn="1"/>
        </p:nvPicPr>
        <p:blipFill>
          <a:blip r:embed="rId1"/>
          <a:srcRect l="39583" t="48231"/>
          <a:stretch>
            <a:fillRect/>
          </a:stretch>
        </p:blipFill>
        <p:spPr>
          <a:xfrm>
            <a:off x="7726045" y="4705350"/>
            <a:ext cx="4465955" cy="2152015"/>
          </a:xfrm>
          <a:prstGeom prst="rect">
            <a:avLst/>
          </a:prstGeom>
        </p:spPr>
      </p:pic>
      <p:pic>
        <p:nvPicPr>
          <p:cNvPr id="10" name="图形" descr="E:\007千图网2\素材库\022互联网办公\21互ddf联网.png21互ddf联网"/>
          <p:cNvPicPr>
            <a:picLocks noChangeAspect="1"/>
          </p:cNvPicPr>
          <p:nvPr userDrawn="1"/>
        </p:nvPicPr>
        <p:blipFill>
          <a:blip r:embed="rId2"/>
          <a:srcRect r="30722" b="60632"/>
          <a:stretch>
            <a:fillRect/>
          </a:stretch>
        </p:blipFill>
        <p:spPr>
          <a:xfrm>
            <a:off x="635" y="635"/>
            <a:ext cx="4361815" cy="1393825"/>
          </a:xfrm>
          <a:prstGeom prst="rect">
            <a:avLst/>
          </a:prstGeom>
        </p:spPr>
      </p:pic>
      <p:sp>
        <p:nvSpPr>
          <p:cNvPr id="6" name="图形"/>
          <p:cNvSpPr txBox="1"/>
          <p:nvPr/>
        </p:nvSpPr>
        <p:spPr>
          <a:xfrm>
            <a:off x="1431925" y="806450"/>
            <a:ext cx="9360535" cy="4930775"/>
          </a:xfrm>
          <a:prstGeom prst="rect">
            <a:avLst/>
          </a:prstGeom>
          <a:noFill/>
        </p:spPr>
        <p:txBody>
          <a:bodyPr wrap="square" rtlCol="0">
            <a:spAutoFit/>
          </a:bodyPr>
          <a:lstStyle/>
          <a:p>
            <a:pPr algn="ctr" fontAlgn="auto">
              <a:spcBef>
                <a:spcPts val="300"/>
              </a:spcBef>
              <a:spcAft>
                <a:spcPts val="300"/>
              </a:spcAft>
            </a:pPr>
            <a:r>
              <a:rPr lang="zh-CN" altLang="en-US" sz="4800" dirty="0" err="1">
                <a:solidFill>
                  <a:srgbClr val="5E8BF1"/>
                </a:solidFill>
                <a:latin typeface="思源黑体 CN Bold" panose="020B0800000000000000" charset="-122"/>
                <a:ea typeface="思源黑体 CN Bold" panose="020B0800000000000000" charset="-122"/>
                <a:cs typeface="思源黑体 CN Bold" panose="020B0800000000000000" charset="-122"/>
                <a:sym typeface="思源黑体 CN Normal" panose="020B0400000000000000" charset="-122"/>
              </a:rPr>
              <a:t>千图网 </a:t>
            </a:r>
            <a:r>
              <a:rPr lang="en-US" altLang="zh-CN" sz="4800" dirty="0" err="1">
                <a:solidFill>
                  <a:srgbClr val="5E8BF1"/>
                </a:solidFill>
                <a:latin typeface="思源黑体 CN Bold" panose="020B0800000000000000" charset="-122"/>
                <a:ea typeface="思源黑体 CN Bold" panose="020B0800000000000000" charset="-122"/>
                <a:cs typeface="思源黑体 CN Bold" panose="020B0800000000000000" charset="-122"/>
                <a:sym typeface="思源黑体 CN Normal" panose="020B0400000000000000" charset="-122"/>
              </a:rPr>
              <a:t>版权声明</a:t>
            </a:r>
            <a:endParaRPr lang="en-US" altLang="zh-CN" dirty="0">
              <a:solidFill>
                <a:srgbClr val="5E8BF1"/>
              </a:solidFill>
              <a:latin typeface="思源黑体 CN Bold" panose="020B0800000000000000" charset="-122"/>
              <a:ea typeface="思源黑体 CN Bold" panose="020B0800000000000000" charset="-122"/>
              <a:cs typeface="思源黑体 CN Bold" panose="020B0800000000000000" charset="-122"/>
              <a:sym typeface="思源黑体 CN Normal" panose="020B0400000000000000" charset="-122"/>
            </a:endParaRPr>
          </a:p>
          <a:p>
            <a:pPr algn="ctr" fontAlgn="auto">
              <a:spcBef>
                <a:spcPts val="300"/>
              </a:spcBef>
              <a:spcAft>
                <a:spcPts val="300"/>
              </a:spcAft>
            </a:pPr>
            <a:r>
              <a:rPr lang="en-US" altLang="zh-CN" sz="3100" dirty="0" err="1">
                <a:solidFill>
                  <a:schemeClr val="tx1">
                    <a:lumMod val="75000"/>
                    <a:lumOff val="25000"/>
                  </a:schemeClr>
                </a:solidFill>
                <a:latin typeface="思源黑体 CN Bold" panose="020B0800000000000000" charset="-122"/>
                <a:ea typeface="思源黑体 CN Bold" panose="020B0800000000000000" charset="-122"/>
                <a:cs typeface="思源黑体 CN Bold" panose="020B0800000000000000" charset="-122"/>
                <a:sym typeface="思源黑体 CN Normal" panose="020B0400000000000000" charset="-122"/>
              </a:rPr>
              <a:t>感谢您支持原创设计事业，支持设计版权产品！</a:t>
            </a:r>
            <a:endParaRPr lang="en-US" dirty="0">
              <a:solidFill>
                <a:schemeClr val="tx1">
                  <a:lumMod val="75000"/>
                  <a:lumOff val="25000"/>
                </a:schemeClr>
              </a:solidFill>
              <a:latin typeface="思源黑体 CN Bold" panose="020B0800000000000000" charset="-122"/>
              <a:ea typeface="思源黑体 CN Bold" panose="020B0800000000000000" charset="-122"/>
              <a:cs typeface="思源黑体 CN Bold" panose="020B0800000000000000" charset="-122"/>
              <a:sym typeface="思源黑体 CN Normal" panose="020B0400000000000000" charset="-122"/>
            </a:endParaRPr>
          </a:p>
          <a:p>
            <a:pPr algn="l">
              <a:lnSpc>
                <a:spcPct val="150000"/>
              </a:lnSpc>
              <a:spcBef>
                <a:spcPts val="1440"/>
              </a:spcBef>
            </a:pPr>
            <a:r>
              <a:rPr lang="en-US" sz="1300" dirty="0" err="1">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感谢您下载千图网</a:t>
            </a:r>
            <a:r>
              <a:rPr lang="zh-CN" alt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原创</a:t>
            </a:r>
            <a:r>
              <a:rPr lang="en-US" altLang="zh-CN"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PPT</a:t>
            </a:r>
            <a:r>
              <a:rPr lang="zh-CN" alt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模板。</a:t>
            </a:r>
            <a:r>
              <a:rPr lang="en-US" sz="1300" dirty="0" err="1">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为了您和千图网以及原创作者的利益，请勿复制、传播、销售，否则将承担法律责任</a:t>
            </a:r>
            <a:r>
              <a:rPr 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a:t>
            </a:r>
            <a:endParaRPr 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endParaRPr>
          </a:p>
          <a:p>
            <a:pPr algn="l">
              <a:lnSpc>
                <a:spcPct val="150000"/>
              </a:lnSpc>
              <a:spcBef>
                <a:spcPts val="1440"/>
              </a:spcBef>
            </a:pPr>
            <a:r>
              <a:rPr lang="en-US" sz="1300" dirty="0" err="1">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千图网将对作品进行维权，按照传播下载次数的十倍进行索取赔偿</a:t>
            </a:r>
            <a:r>
              <a:rPr lang="zh-CN" alt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金</a:t>
            </a:r>
            <a:r>
              <a:rPr 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a:t>
            </a:r>
            <a:endParaRPr 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endParaRPr>
          </a:p>
          <a:p>
            <a:pPr algn="l">
              <a:lnSpc>
                <a:spcPct val="150000"/>
              </a:lnSpc>
              <a:spcBef>
                <a:spcPts val="1440"/>
              </a:spcBef>
            </a:pPr>
            <a:r>
              <a:rPr 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1、千图网网站出售的PPT模版是免版税类（RF：Royalty-free）正版受《中华人民共和国著作法》和《世界版权公约》的保护，作品的所有权、版权和著作权归千图网所有，您下载的是PPT模版素材使用权。</a:t>
            </a:r>
            <a:endParaRPr 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endParaRPr>
          </a:p>
          <a:p>
            <a:pPr algn="l">
              <a:lnSpc>
                <a:spcPct val="150000"/>
              </a:lnSpc>
              <a:spcBef>
                <a:spcPts val="1440"/>
              </a:spcBef>
            </a:pPr>
            <a:r>
              <a:rPr 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2、不得将千图网的PPT模版、PPT素材，本身用于再出售，或者出租、出借、转让、分销、发布或者作为礼物供他人使用，不得转授权、出卖、转让本协议或本协议中的权利。</a:t>
            </a:r>
            <a:endParaRPr 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endParaRPr>
          </a:p>
          <a:p>
            <a:pPr algn="l">
              <a:lnSpc>
                <a:spcPct val="150000"/>
              </a:lnSpc>
              <a:spcBef>
                <a:spcPts val="1440"/>
              </a:spcBef>
            </a:pPr>
            <a:r>
              <a:rPr 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3、禁止把作品纳入商标或服务标记。</a:t>
            </a:r>
            <a:endParaRPr 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endParaRPr>
          </a:p>
          <a:p>
            <a:pPr algn="l">
              <a:lnSpc>
                <a:spcPct val="150000"/>
              </a:lnSpc>
              <a:spcBef>
                <a:spcPts val="1440"/>
              </a:spcBef>
            </a:pPr>
            <a:r>
              <a:rPr 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rPr>
              <a:t>4、禁止用户用下载格式在网上传播作品。或者作品可以让第三方单独付费或共享免费下载、或通过转移电话服务系统传播。</a:t>
            </a:r>
            <a:endParaRPr lang="en-US" altLang="en-US" sz="13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endParaRPr>
          </a:p>
        </p:txBody>
      </p:sp>
    </p:spTree>
    <p:custDataLst>
      <p:tags r:id="rId3"/>
    </p:custDataLst>
  </p:cSld>
  <p:clrMapOvr>
    <a:masterClrMapping/>
  </p:clrMapOvr>
  <p:transition advTm="2000">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图形"/>
          <p:cNvGrpSpPr/>
          <p:nvPr/>
        </p:nvGrpSpPr>
        <p:grpSpPr>
          <a:xfrm>
            <a:off x="0" y="635"/>
            <a:ext cx="12192000" cy="6856730"/>
            <a:chOff x="0" y="1"/>
            <a:chExt cx="19200" cy="10798"/>
          </a:xfrm>
        </p:grpSpPr>
        <p:sp>
          <p:nvSpPr>
            <p:cNvPr id="115" name="图形"/>
            <p:cNvSpPr/>
            <p:nvPr/>
          </p:nvSpPr>
          <p:spPr>
            <a:xfrm>
              <a:off x="669" y="536"/>
              <a:ext cx="17862" cy="9592"/>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2" name="图形" descr="30dd2互联网"/>
            <p:cNvPicPr>
              <a:picLocks noChangeAspect="1"/>
            </p:cNvPicPr>
            <p:nvPr/>
          </p:nvPicPr>
          <p:blipFill>
            <a:blip r:embed="rId1"/>
            <a:stretch>
              <a:fillRect/>
            </a:stretch>
          </p:blipFill>
          <p:spPr>
            <a:xfrm flipH="1">
              <a:off x="0" y="1"/>
              <a:ext cx="19200" cy="10798"/>
            </a:xfrm>
            <a:prstGeom prst="rect">
              <a:avLst/>
            </a:prstGeom>
          </p:spPr>
        </p:pic>
        <p:pic>
          <p:nvPicPr>
            <p:cNvPr id="4" name="图形" descr="E:\007千图网2\素材库\022互联网办公\24s互联网.png24s互联网"/>
            <p:cNvPicPr>
              <a:picLocks noChangeAspect="1"/>
            </p:cNvPicPr>
            <p:nvPr/>
          </p:nvPicPr>
          <p:blipFill>
            <a:blip r:embed="rId2"/>
            <a:srcRect l="34026" b="11407"/>
            <a:stretch>
              <a:fillRect/>
            </a:stretch>
          </p:blipFill>
          <p:spPr>
            <a:xfrm flipH="1">
              <a:off x="328" y="1287"/>
              <a:ext cx="12286" cy="9279"/>
            </a:xfrm>
            <a:prstGeom prst="rect">
              <a:avLst/>
            </a:prstGeom>
          </p:spPr>
        </p:pic>
        <p:sp>
          <p:nvSpPr>
            <p:cNvPr id="27" name="图形"/>
            <p:cNvSpPr txBox="1"/>
            <p:nvPr/>
          </p:nvSpPr>
          <p:spPr>
            <a:xfrm>
              <a:off x="10410" y="5566"/>
              <a:ext cx="7308" cy="146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5600" spc="75" dirty="0">
                  <a:solidFill>
                    <a:schemeClr val="tx1">
                      <a:lumMod val="85000"/>
                      <a:lumOff val="15000"/>
                    </a:schemeClr>
                  </a:solidFill>
                  <a:latin typeface="思源黑体 CN Bold" panose="020B0800000000000000" charset="-122"/>
                  <a:ea typeface="思源黑体 CN Bold" panose="020B0800000000000000" charset="-122"/>
                  <a:cs typeface="+mn-ea"/>
                  <a:sym typeface="+mn-lt"/>
                </a:rPr>
                <a:t>智能项目介绍</a:t>
              </a:r>
              <a:endParaRPr lang="zh-CN" altLang="en-US" sz="5600" spc="75" dirty="0">
                <a:solidFill>
                  <a:schemeClr val="tx1">
                    <a:lumMod val="85000"/>
                    <a:lumOff val="15000"/>
                  </a:schemeClr>
                </a:solidFill>
                <a:latin typeface="思源黑体 CN Bold" panose="020B0800000000000000" charset="-122"/>
                <a:ea typeface="思源黑体 CN Bold" panose="020B0800000000000000" charset="-122"/>
                <a:cs typeface="+mn-ea"/>
                <a:sym typeface="+mn-lt"/>
              </a:endParaRPr>
            </a:p>
          </p:txBody>
        </p:sp>
        <p:sp>
          <p:nvSpPr>
            <p:cNvPr id="31" name="图形"/>
            <p:cNvSpPr/>
            <p:nvPr/>
          </p:nvSpPr>
          <p:spPr>
            <a:xfrm>
              <a:off x="10478" y="6937"/>
              <a:ext cx="7240" cy="1161"/>
            </a:xfrm>
            <a:prstGeom prst="rect">
              <a:avLst/>
            </a:prstGeom>
          </p:spPr>
          <p:txBody>
            <a:bodyPr wrap="square">
              <a:spAutoFit/>
            </a:bodyPr>
            <a:lstStyle/>
            <a:p>
              <a:pPr algn="l" fontAlgn="auto">
                <a:lnSpc>
                  <a:spcPct val="150000"/>
                </a:lnSpc>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为了顺应时代发展，提高效率，节省时间，我们提出利用智能服务，用互联网+的方法来连接万物。</a:t>
              </a:r>
              <a:endParaRPr lang="en-US" altLang="zh-CN" sz="1400" kern="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35" name="图形"/>
            <p:cNvSpPr txBox="1"/>
            <p:nvPr/>
          </p:nvSpPr>
          <p:spPr>
            <a:xfrm>
              <a:off x="10332" y="3789"/>
              <a:ext cx="2172" cy="2082"/>
            </a:xfrm>
            <a:prstGeom prst="rect">
              <a:avLst/>
            </a:prstGeom>
            <a:noFill/>
            <a:extLst>
              <a:ext uri="{909E8E84-426E-40DD-AFC4-6F175D3DCCD1}">
                <a14:hiddenFill xmlns:a14="http://schemas.microsoft.com/office/drawing/2010/main">
                  <a:solidFill>
                    <a:srgbClr val="FB728B"/>
                  </a:solidFill>
                </a14:hiddenFill>
              </a:ext>
            </a:extLst>
          </p:spPr>
          <p:txBody>
            <a:bodyPr wrap="none" rtlCol="0" anchor="t">
              <a:spAutoFit/>
            </a:bodyPr>
            <a:lstStyle/>
            <a:p>
              <a:r>
                <a:rPr lang="en-US" altLang="zh-CN" sz="8000" b="1" noProof="0" dirty="0">
                  <a:ln>
                    <a:noFill/>
                  </a:ln>
                  <a:solidFill>
                    <a:srgbClr val="F15F7E"/>
                  </a:solidFill>
                  <a:effectLst/>
                  <a:uLnTx/>
                  <a:uFillTx/>
                  <a:latin typeface="思源黑体 CN Bold" panose="020B0800000000000000" charset="-122"/>
                  <a:ea typeface="思源黑体 CN Bold" panose="020B0800000000000000" charset="-122"/>
                  <a:cs typeface="思源黑体 CN Normal" panose="020B0400000000000000" charset="-122"/>
                  <a:sym typeface="+mn-ea"/>
                </a:rPr>
                <a:t>01</a:t>
              </a:r>
              <a:endParaRPr lang="en-US" altLang="zh-CN" sz="8000" b="1" noProof="0" dirty="0">
                <a:ln>
                  <a:noFill/>
                </a:ln>
                <a:solidFill>
                  <a:srgbClr val="F15F7E"/>
                </a:solidFill>
                <a:effectLst/>
                <a:uLnTx/>
                <a:uFillTx/>
                <a:latin typeface="思源黑体 CN Bold" panose="020B0800000000000000" charset="-122"/>
                <a:ea typeface="思源黑体 CN Bold" panose="020B0800000000000000" charset="-122"/>
                <a:cs typeface="思源黑体 CN Normal" panose="020B0400000000000000" charset="-122"/>
                <a:sym typeface="+mn-ea"/>
              </a:endParaRPr>
            </a:p>
          </p:txBody>
        </p:sp>
        <p:sp>
          <p:nvSpPr>
            <p:cNvPr id="38" name="图形"/>
            <p:cNvSpPr txBox="1"/>
            <p:nvPr/>
          </p:nvSpPr>
          <p:spPr>
            <a:xfrm>
              <a:off x="12327" y="4438"/>
              <a:ext cx="4391" cy="1113"/>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i="0" u="none" strike="noStrike" kern="1200" cap="none" spc="0" normalizeH="0" baseline="0" noProof="0" dirty="0">
                  <a:ln>
                    <a:noFill/>
                  </a:ln>
                  <a:solidFill>
                    <a:srgbClr val="5E8BF1"/>
                  </a:solidFill>
                  <a:effectLst/>
                  <a:uLnTx/>
                  <a:uFillTx/>
                  <a:latin typeface="思源黑体 CN Bold" panose="020B0800000000000000" charset="-122"/>
                  <a:ea typeface="思源黑体 CN Bold" panose="020B0800000000000000" charset="-122"/>
                  <a:cs typeface="思源黑体 CN Normal" panose="020B0400000000000000" charset="-122"/>
                </a:rPr>
                <a:t>PART ONE </a:t>
              </a:r>
              <a:endParaRPr kumimoji="0" lang="en-US" altLang="zh-CN" sz="4000" i="0" u="none" strike="noStrike" kern="1200" cap="none" spc="0" normalizeH="0" baseline="0" noProof="0" dirty="0">
                <a:ln>
                  <a:noFill/>
                </a:ln>
                <a:solidFill>
                  <a:srgbClr val="5E8BF1"/>
                </a:solidFill>
                <a:effectLst/>
                <a:uLnTx/>
                <a:uFillTx/>
                <a:latin typeface="思源黑体 CN Bold" panose="020B0800000000000000" charset="-122"/>
                <a:ea typeface="思源黑体 CN Bold" panose="020B0800000000000000" charset="-122"/>
                <a:cs typeface="思源黑体 CN Normal" panose="020B0400000000000000" charset="-122"/>
              </a:endParaRPr>
            </a:p>
          </p:txBody>
        </p:sp>
      </p:grpSp>
    </p:spTree>
    <p:custDataLst>
      <p:tags r:id="rId3"/>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图形"/>
          <p:cNvGrpSpPr/>
          <p:nvPr/>
        </p:nvGrpSpPr>
        <p:grpSpPr>
          <a:xfrm>
            <a:off x="1035050" y="1795780"/>
            <a:ext cx="9460230" cy="3830320"/>
            <a:chOff x="9082" y="2955"/>
            <a:chExt cx="14898" cy="6032"/>
          </a:xfrm>
        </p:grpSpPr>
        <p:sp>
          <p:nvSpPr>
            <p:cNvPr id="8" name="图形"/>
            <p:cNvSpPr/>
            <p:nvPr/>
          </p:nvSpPr>
          <p:spPr>
            <a:xfrm>
              <a:off x="11135" y="5427"/>
              <a:ext cx="2680" cy="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charset="-122"/>
              </a:endParaRPr>
            </a:p>
          </p:txBody>
        </p:sp>
        <p:sp>
          <p:nvSpPr>
            <p:cNvPr id="9" name="图形"/>
            <p:cNvSpPr txBox="1"/>
            <p:nvPr/>
          </p:nvSpPr>
          <p:spPr>
            <a:xfrm>
              <a:off x="11060" y="5606"/>
              <a:ext cx="12562" cy="1307"/>
            </a:xfrm>
            <a:prstGeom prst="rect">
              <a:avLst/>
            </a:prstGeom>
            <a:noFill/>
          </p:spPr>
          <p:txBody>
            <a:bodyPr wrap="square" rtlCol="0">
              <a:spAutoFit/>
            </a:bodyPr>
            <a:lstStyle/>
            <a:p>
              <a:pPr algn="l" fontAlgn="auto">
                <a:lnSpc>
                  <a:spcPct val="150000"/>
                </a:lnSpc>
              </a:pP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通过网络开展的成本较低，运行条件低，风险低。投资少于实体店，遇到问题可以迅速改变模式，市场的限制比实体店小得多，商业模式更加灵活。</a:t>
              </a:r>
              <a:endPar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0" name="图形"/>
            <p:cNvSpPr txBox="1"/>
            <p:nvPr/>
          </p:nvSpPr>
          <p:spPr>
            <a:xfrm>
              <a:off x="11195" y="5048"/>
              <a:ext cx="2884" cy="628"/>
            </a:xfrm>
            <a:prstGeom prst="rect">
              <a:avLst/>
            </a:prstGeom>
            <a:gradFill>
              <a:gsLst>
                <a:gs pos="0">
                  <a:schemeClr val="accent2">
                    <a:lumMod val="40000"/>
                    <a:lumOff val="60000"/>
                  </a:schemeClr>
                </a:gs>
                <a:gs pos="86000">
                  <a:schemeClr val="accent2"/>
                </a:gs>
              </a:gsLst>
              <a:lin ang="13500000" scaled="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schemeClr val="bg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  </a:t>
              </a:r>
              <a:r>
                <a:rPr lang="zh-CN" altLang="en-US" sz="2000" noProof="0" dirty="0">
                  <a:ln>
                    <a:noFill/>
                  </a:ln>
                  <a:solidFill>
                    <a:schemeClr val="bg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我们的优势</a:t>
              </a:r>
              <a:endParaRPr lang="zh-CN" altLang="en-US" sz="2000" b="1"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1" name="图形"/>
            <p:cNvSpPr txBox="1"/>
            <p:nvPr/>
          </p:nvSpPr>
          <p:spPr>
            <a:xfrm>
              <a:off x="11135" y="3047"/>
              <a:ext cx="2884" cy="628"/>
            </a:xfrm>
            <a:prstGeom prst="rect">
              <a:avLst/>
            </a:prstGeom>
            <a:gradFill>
              <a:gsLst>
                <a:gs pos="0">
                  <a:schemeClr val="accent1"/>
                </a:gs>
                <a:gs pos="100000">
                  <a:schemeClr val="accent1">
                    <a:lumMod val="60000"/>
                    <a:lumOff val="40000"/>
                  </a:schemeClr>
                </a:gs>
              </a:gsLst>
              <a:lin ang="13500000" scaled="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schemeClr val="bg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  </a:t>
              </a:r>
              <a:r>
                <a:rPr lang="zh-CN" altLang="en-US" sz="2000" noProof="0" dirty="0">
                  <a:ln>
                    <a:noFill/>
                  </a:ln>
                  <a:solidFill>
                    <a:schemeClr val="bg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现在的市场</a:t>
              </a:r>
              <a:endParaRPr lang="zh-CN" altLang="en-US" sz="2000" b="1"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4" name="图形"/>
            <p:cNvSpPr txBox="1"/>
            <p:nvPr/>
          </p:nvSpPr>
          <p:spPr>
            <a:xfrm>
              <a:off x="11195" y="7082"/>
              <a:ext cx="2884" cy="628"/>
            </a:xfrm>
            <a:prstGeom prst="rect">
              <a:avLst/>
            </a:prstGeom>
            <a:gradFill>
              <a:gsLst>
                <a:gs pos="0">
                  <a:schemeClr val="accent1"/>
                </a:gs>
                <a:gs pos="100000">
                  <a:schemeClr val="accent1">
                    <a:lumMod val="60000"/>
                    <a:lumOff val="40000"/>
                  </a:schemeClr>
                </a:gs>
              </a:gsLst>
              <a:lin ang="13500000" scaled="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schemeClr val="bg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  </a:t>
              </a:r>
              <a:r>
                <a:rPr lang="zh-CN" altLang="en-US" sz="2000" noProof="0" dirty="0">
                  <a:ln>
                    <a:noFill/>
                  </a:ln>
                  <a:solidFill>
                    <a:schemeClr val="bg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我们的产品</a:t>
              </a:r>
              <a:endParaRPr lang="zh-CN" altLang="en-US" sz="2000" b="1"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8" name="图形"/>
            <p:cNvSpPr txBox="1"/>
            <p:nvPr/>
          </p:nvSpPr>
          <p:spPr>
            <a:xfrm>
              <a:off x="11060" y="3605"/>
              <a:ext cx="12920" cy="1307"/>
            </a:xfrm>
            <a:prstGeom prst="rect">
              <a:avLst/>
            </a:prstGeom>
            <a:noFill/>
          </p:spPr>
          <p:txBody>
            <a:bodyPr wrap="square" rtlCol="0">
              <a:spAutoFit/>
            </a:bodyPr>
            <a:lstStyle/>
            <a:p>
              <a:pPr algn="l" fontAlgn="auto">
                <a:lnSpc>
                  <a:spcPct val="150000"/>
                </a:lnSpc>
              </a:pP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在当今社会，速度决定了很多商业机构的成败。为了顺应时代发展，提高效率，节省时间，我们提出利用智能服务，用互联网+的方法来连接万物。</a:t>
              </a:r>
              <a:endPar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6" name="图形"/>
            <p:cNvSpPr txBox="1"/>
            <p:nvPr/>
          </p:nvSpPr>
          <p:spPr>
            <a:xfrm>
              <a:off x="11060" y="7680"/>
              <a:ext cx="12920" cy="1307"/>
            </a:xfrm>
            <a:prstGeom prst="rect">
              <a:avLst/>
            </a:prstGeom>
            <a:noFill/>
          </p:spPr>
          <p:txBody>
            <a:bodyPr wrap="square" rtlCol="0">
              <a:spAutoFit/>
            </a:bodyPr>
            <a:lstStyle/>
            <a:p>
              <a:pPr algn="l" fontAlgn="auto">
                <a:lnSpc>
                  <a:spcPct val="150000"/>
                </a:lnSpc>
              </a:pP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我们的产品主打互联网</a:t>
              </a:r>
              <a:r>
                <a:rPr lang="en-US" altLang="zh-CN"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平台服务，利用网络技术帮助公司、个人实现远程服务，利用大数据收集分析，制作出更精准的符合用户需求的产品。</a:t>
              </a:r>
              <a:endPar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68" name="图形"/>
            <p:cNvSpPr/>
            <p:nvPr/>
          </p:nvSpPr>
          <p:spPr>
            <a:xfrm>
              <a:off x="9210" y="3083"/>
              <a:ext cx="1332" cy="1332"/>
            </a:xfrm>
            <a:prstGeom prst="ellipse">
              <a:avLst/>
            </a:prstGeom>
            <a:gradFill>
              <a:gsLst>
                <a:gs pos="0">
                  <a:schemeClr val="accent1"/>
                </a:gs>
                <a:gs pos="100000">
                  <a:schemeClr val="accent1">
                    <a:lumMod val="60000"/>
                    <a:lumOff val="4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charset="-122"/>
              </a:endParaRPr>
            </a:p>
          </p:txBody>
        </p:sp>
        <p:sp>
          <p:nvSpPr>
            <p:cNvPr id="69" name="图形"/>
            <p:cNvSpPr/>
            <p:nvPr/>
          </p:nvSpPr>
          <p:spPr>
            <a:xfrm>
              <a:off x="9210" y="7118"/>
              <a:ext cx="1332" cy="1332"/>
            </a:xfrm>
            <a:prstGeom prst="ellipse">
              <a:avLst/>
            </a:prstGeom>
            <a:gradFill>
              <a:gsLst>
                <a:gs pos="0">
                  <a:schemeClr val="accent1"/>
                </a:gs>
                <a:gs pos="100000">
                  <a:schemeClr val="accent1">
                    <a:lumMod val="60000"/>
                    <a:lumOff val="4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charset="-122"/>
              </a:endParaRPr>
            </a:p>
          </p:txBody>
        </p:sp>
        <p:sp>
          <p:nvSpPr>
            <p:cNvPr id="70" name="图形"/>
            <p:cNvSpPr/>
            <p:nvPr/>
          </p:nvSpPr>
          <p:spPr>
            <a:xfrm>
              <a:off x="9210" y="5101"/>
              <a:ext cx="1332" cy="1332"/>
            </a:xfrm>
            <a:prstGeom prst="ellipse">
              <a:avLst/>
            </a:prstGeom>
            <a:gradFill>
              <a:gsLst>
                <a:gs pos="0">
                  <a:schemeClr val="accent2">
                    <a:lumMod val="40000"/>
                    <a:lumOff val="60000"/>
                  </a:schemeClr>
                </a:gs>
                <a:gs pos="93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charset="-122"/>
              </a:endParaRPr>
            </a:p>
          </p:txBody>
        </p:sp>
        <p:pic>
          <p:nvPicPr>
            <p:cNvPr id="71" name="图形" descr="32303231323333323b32303231323434393bd2bdc1c6b5e7bbb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51" y="3256"/>
              <a:ext cx="1022" cy="1022"/>
            </a:xfrm>
            <a:prstGeom prst="rect">
              <a:avLst/>
            </a:prstGeom>
          </p:spPr>
        </p:pic>
        <p:pic>
          <p:nvPicPr>
            <p:cNvPr id="72" name="图形" descr="32303231323332393b32303231333236313bd2bdc1c6bbbcd5df"/>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0" y="5292"/>
              <a:ext cx="986" cy="986"/>
            </a:xfrm>
            <a:prstGeom prst="rect">
              <a:avLst/>
            </a:prstGeom>
          </p:spPr>
        </p:pic>
        <p:pic>
          <p:nvPicPr>
            <p:cNvPr id="73" name="图形" descr="32303231323332393b32303231333238343bd2bdc1c6cbaeb5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0" y="7358"/>
              <a:ext cx="887" cy="887"/>
            </a:xfrm>
            <a:prstGeom prst="rect">
              <a:avLst/>
            </a:prstGeom>
          </p:spPr>
        </p:pic>
        <p:sp>
          <p:nvSpPr>
            <p:cNvPr id="74" name="图形"/>
            <p:cNvSpPr/>
            <p:nvPr/>
          </p:nvSpPr>
          <p:spPr>
            <a:xfrm>
              <a:off x="9082" y="2955"/>
              <a:ext cx="1587" cy="1587"/>
            </a:xfrm>
            <a:prstGeom prst="ellipse">
              <a:avLst/>
            </a:prstGeom>
            <a:noFill/>
            <a:ln>
              <a:solidFill>
                <a:schemeClr val="accent1">
                  <a:lumMod val="40000"/>
                  <a:lumOff val="60000"/>
                </a:schemeClr>
              </a:solidFill>
            </a:ln>
            <a:extLst>
              <a:ext uri="{909E8E84-426E-40DD-AFC4-6F175D3DCCD1}">
                <a14:hiddenFill xmlns:a14="http://schemas.microsoft.com/office/drawing/2010/main">
                  <a:solidFill>
                    <a:srgbClr val="B9B5F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charset="-122"/>
              </a:endParaRPr>
            </a:p>
          </p:txBody>
        </p:sp>
        <p:sp>
          <p:nvSpPr>
            <p:cNvPr id="75" name="图形"/>
            <p:cNvSpPr/>
            <p:nvPr/>
          </p:nvSpPr>
          <p:spPr>
            <a:xfrm>
              <a:off x="9082" y="6991"/>
              <a:ext cx="1587" cy="1587"/>
            </a:xfrm>
            <a:prstGeom prst="ellipse">
              <a:avLst/>
            </a:prstGeom>
            <a:noFill/>
            <a:ln>
              <a:solidFill>
                <a:schemeClr val="accent1">
                  <a:lumMod val="40000"/>
                  <a:lumOff val="60000"/>
                </a:schemeClr>
              </a:solidFill>
            </a:ln>
            <a:extLst>
              <a:ext uri="{909E8E84-426E-40DD-AFC4-6F175D3DCCD1}">
                <a14:hiddenFill xmlns:a14="http://schemas.microsoft.com/office/drawing/2010/main">
                  <a:solidFill>
                    <a:srgbClr val="B9B5F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charset="-122"/>
              </a:endParaRPr>
            </a:p>
          </p:txBody>
        </p:sp>
        <p:sp>
          <p:nvSpPr>
            <p:cNvPr id="76" name="图形"/>
            <p:cNvSpPr/>
            <p:nvPr/>
          </p:nvSpPr>
          <p:spPr>
            <a:xfrm>
              <a:off x="9082" y="4973"/>
              <a:ext cx="1587" cy="1587"/>
            </a:xfrm>
            <a:prstGeom prst="ellipse">
              <a:avLst/>
            </a:prstGeom>
            <a:noFill/>
            <a:ln>
              <a:solidFill>
                <a:schemeClr val="accent2">
                  <a:lumMod val="40000"/>
                  <a:lumOff val="60000"/>
                </a:schemeClr>
              </a:solidFill>
            </a:ln>
            <a:extLst>
              <a:ext uri="{909E8E84-426E-40DD-AFC4-6F175D3DCCD1}">
                <a14:hiddenFill xmlns:a14="http://schemas.microsoft.com/office/drawing/2010/main">
                  <a:solidFill>
                    <a:srgbClr val="7066F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charset="-122"/>
              </a:endParaRPr>
            </a:p>
          </p:txBody>
        </p:sp>
      </p:grpSp>
      <p:sp>
        <p:nvSpPr>
          <p:cNvPr id="13"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a:latin typeface="思源黑体 CN Bold" panose="020B0800000000000000" charset="-122"/>
                <a:ea typeface="思源黑体 CN Bold" panose="020B0800000000000000" charset="-122"/>
                <a:cs typeface="思源黑体 CN Normal" panose="020B0400000000000000" charset="-122"/>
                <a:sym typeface="+mn-ea"/>
              </a:rPr>
              <a:t>智能项目介绍</a:t>
            </a:r>
            <a:endParaRPr lang="zh-CN" altLang="en-US" sz="3600">
              <a:latin typeface="思源黑体 CN Bold" panose="020B0800000000000000" charset="-122"/>
              <a:ea typeface="思源黑体 CN Bold" panose="020B0800000000000000" charset="-122"/>
              <a:cs typeface="思源黑体 CN Normal" panose="020B0400000000000000" charset="-122"/>
              <a:sym typeface="+mn-ea"/>
            </a:endParaRPr>
          </a:p>
        </p:txBody>
      </p:sp>
    </p:spTree>
    <p:custDataLst>
      <p:tags r:id="rId7"/>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形"/>
          <p:cNvGrpSpPr/>
          <p:nvPr/>
        </p:nvGrpSpPr>
        <p:grpSpPr>
          <a:xfrm>
            <a:off x="1013460" y="1802765"/>
            <a:ext cx="10368915" cy="3886200"/>
            <a:chOff x="1596" y="2839"/>
            <a:chExt cx="16329" cy="6120"/>
          </a:xfrm>
        </p:grpSpPr>
        <p:grpSp>
          <p:nvGrpSpPr>
            <p:cNvPr id="193" name="图形"/>
            <p:cNvGrpSpPr/>
            <p:nvPr/>
          </p:nvGrpSpPr>
          <p:grpSpPr>
            <a:xfrm>
              <a:off x="5744" y="2839"/>
              <a:ext cx="8061" cy="6120"/>
              <a:chOff x="5744" y="2839"/>
              <a:chExt cx="8061" cy="6120"/>
            </a:xfrm>
          </p:grpSpPr>
          <p:grpSp>
            <p:nvGrpSpPr>
              <p:cNvPr id="41" name="组合 40"/>
              <p:cNvGrpSpPr/>
              <p:nvPr/>
            </p:nvGrpSpPr>
            <p:grpSpPr>
              <a:xfrm flipH="1">
                <a:off x="10417" y="2939"/>
                <a:ext cx="3388" cy="6020"/>
                <a:chOff x="4703" y="2364"/>
                <a:chExt cx="3388" cy="6020"/>
              </a:xfrm>
            </p:grpSpPr>
            <p:grpSp>
              <p:nvGrpSpPr>
                <p:cNvPr id="42" name="Group 95"/>
                <p:cNvGrpSpPr/>
                <p:nvPr/>
              </p:nvGrpSpPr>
              <p:grpSpPr>
                <a:xfrm>
                  <a:off x="4703" y="2364"/>
                  <a:ext cx="3389" cy="1826"/>
                  <a:chOff x="3209297" y="1880717"/>
                  <a:chExt cx="2152273" cy="1159752"/>
                </a:xfrm>
              </p:grpSpPr>
              <p:grpSp>
                <p:nvGrpSpPr>
                  <p:cNvPr id="43" name="Group 96"/>
                  <p:cNvGrpSpPr/>
                  <p:nvPr/>
                </p:nvGrpSpPr>
                <p:grpSpPr>
                  <a:xfrm>
                    <a:off x="3209297" y="1880717"/>
                    <a:ext cx="714451" cy="714451"/>
                    <a:chOff x="3209297" y="1880717"/>
                    <a:chExt cx="714451" cy="714451"/>
                  </a:xfrm>
                </p:grpSpPr>
                <p:sp>
                  <p:nvSpPr>
                    <p:cNvPr id="44" name="图形"/>
                    <p:cNvSpPr/>
                    <p:nvPr/>
                  </p:nvSpPr>
                  <p:spPr>
                    <a:xfrm flipH="1">
                      <a:off x="3209297" y="1880717"/>
                      <a:ext cx="714451" cy="714451"/>
                    </a:xfrm>
                    <a:prstGeom prst="ellipse">
                      <a:avLst/>
                    </a:prstGeom>
                    <a:gradFill>
                      <a:gsLst>
                        <a:gs pos="100000">
                          <a:schemeClr val="accent1">
                            <a:lumMod val="60000"/>
                            <a:lumOff val="40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sp>
                  <p:nvSpPr>
                    <p:cNvPr id="45" name="图形"/>
                    <p:cNvSpPr>
                      <a:spLocks noEditPoints="1"/>
                    </p:cNvSpPr>
                    <p:nvPr/>
                  </p:nvSpPr>
                  <p:spPr bwMode="auto">
                    <a:xfrm>
                      <a:off x="3422365" y="2082432"/>
                      <a:ext cx="288315" cy="280876"/>
                    </a:xfrm>
                    <a:custGeom>
                      <a:avLst/>
                      <a:gdLst/>
                      <a:ahLst/>
                      <a:cxnLst>
                        <a:cxn ang="0">
                          <a:pos x="243" y="45"/>
                        </a:cxn>
                        <a:cxn ang="0">
                          <a:pos x="243" y="20"/>
                        </a:cxn>
                        <a:cxn ang="0">
                          <a:pos x="238" y="6"/>
                        </a:cxn>
                        <a:cxn ang="0">
                          <a:pos x="221" y="0"/>
                        </a:cxn>
                        <a:cxn ang="0">
                          <a:pos x="214" y="2"/>
                        </a:cxn>
                        <a:cxn ang="0">
                          <a:pos x="203" y="13"/>
                        </a:cxn>
                        <a:cxn ang="0">
                          <a:pos x="202" y="45"/>
                        </a:cxn>
                        <a:cxn ang="0">
                          <a:pos x="109" y="20"/>
                        </a:cxn>
                        <a:cxn ang="0">
                          <a:pos x="107" y="13"/>
                        </a:cxn>
                        <a:cxn ang="0">
                          <a:pos x="96" y="2"/>
                        </a:cxn>
                        <a:cxn ang="0">
                          <a:pos x="87" y="0"/>
                        </a:cxn>
                        <a:cxn ang="0">
                          <a:pos x="73" y="6"/>
                        </a:cxn>
                        <a:cxn ang="0">
                          <a:pos x="67" y="20"/>
                        </a:cxn>
                        <a:cxn ang="0">
                          <a:pos x="17" y="45"/>
                        </a:cxn>
                        <a:cxn ang="0">
                          <a:pos x="9" y="47"/>
                        </a:cxn>
                        <a:cxn ang="0">
                          <a:pos x="2" y="54"/>
                        </a:cxn>
                        <a:cxn ang="0">
                          <a:pos x="0" y="287"/>
                        </a:cxn>
                        <a:cxn ang="0">
                          <a:pos x="2" y="292"/>
                        </a:cxn>
                        <a:cxn ang="0">
                          <a:pos x="9" y="301"/>
                        </a:cxn>
                        <a:cxn ang="0">
                          <a:pos x="294" y="301"/>
                        </a:cxn>
                        <a:cxn ang="0">
                          <a:pos x="301" y="301"/>
                        </a:cxn>
                        <a:cxn ang="0">
                          <a:pos x="308" y="292"/>
                        </a:cxn>
                        <a:cxn ang="0">
                          <a:pos x="310" y="62"/>
                        </a:cxn>
                        <a:cxn ang="0">
                          <a:pos x="308" y="54"/>
                        </a:cxn>
                        <a:cxn ang="0">
                          <a:pos x="301" y="47"/>
                        </a:cxn>
                        <a:cxn ang="0">
                          <a:pos x="294" y="45"/>
                        </a:cxn>
                        <a:cxn ang="0">
                          <a:pos x="145" y="156"/>
                        </a:cxn>
                        <a:cxn ang="0">
                          <a:pos x="96" y="114"/>
                        </a:cxn>
                        <a:cxn ang="0">
                          <a:pos x="165" y="114"/>
                        </a:cxn>
                        <a:cxn ang="0">
                          <a:pos x="214" y="156"/>
                        </a:cxn>
                        <a:cxn ang="0">
                          <a:pos x="165" y="114"/>
                        </a:cxn>
                        <a:cxn ang="0">
                          <a:pos x="75" y="156"/>
                        </a:cxn>
                        <a:cxn ang="0">
                          <a:pos x="31" y="114"/>
                        </a:cxn>
                        <a:cxn ang="0">
                          <a:pos x="75" y="178"/>
                        </a:cxn>
                        <a:cxn ang="0">
                          <a:pos x="31" y="209"/>
                        </a:cxn>
                        <a:cxn ang="0">
                          <a:pos x="75" y="178"/>
                        </a:cxn>
                        <a:cxn ang="0">
                          <a:pos x="145" y="178"/>
                        </a:cxn>
                        <a:cxn ang="0">
                          <a:pos x="96" y="209"/>
                        </a:cxn>
                        <a:cxn ang="0">
                          <a:pos x="145" y="229"/>
                        </a:cxn>
                        <a:cxn ang="0">
                          <a:pos x="96" y="270"/>
                        </a:cxn>
                        <a:cxn ang="0">
                          <a:pos x="145" y="229"/>
                        </a:cxn>
                        <a:cxn ang="0">
                          <a:pos x="214" y="229"/>
                        </a:cxn>
                        <a:cxn ang="0">
                          <a:pos x="165" y="270"/>
                        </a:cxn>
                        <a:cxn ang="0">
                          <a:pos x="165" y="209"/>
                        </a:cxn>
                        <a:cxn ang="0">
                          <a:pos x="214" y="178"/>
                        </a:cxn>
                        <a:cxn ang="0">
                          <a:pos x="165" y="209"/>
                        </a:cxn>
                        <a:cxn ang="0">
                          <a:pos x="279" y="178"/>
                        </a:cxn>
                        <a:cxn ang="0">
                          <a:pos x="236" y="209"/>
                        </a:cxn>
                        <a:cxn ang="0">
                          <a:pos x="236" y="156"/>
                        </a:cxn>
                        <a:cxn ang="0">
                          <a:pos x="279" y="114"/>
                        </a:cxn>
                        <a:cxn ang="0">
                          <a:pos x="236" y="156"/>
                        </a:cxn>
                        <a:cxn ang="0">
                          <a:pos x="75" y="229"/>
                        </a:cxn>
                        <a:cxn ang="0">
                          <a:pos x="31" y="270"/>
                        </a:cxn>
                        <a:cxn ang="0">
                          <a:pos x="236" y="270"/>
                        </a:cxn>
                        <a:cxn ang="0">
                          <a:pos x="279" y="229"/>
                        </a:cxn>
                        <a:cxn ang="0">
                          <a:pos x="236" y="270"/>
                        </a:cxn>
                      </a:cxnLst>
                      <a:rect l="0" t="0"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solidFill>
                      <a:schemeClr val="bg1"/>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46" name="图形"/>
                    <p:cNvSpPr/>
                    <p:nvPr/>
                  </p:nvSpPr>
                  <p:spPr>
                    <a:xfrm>
                      <a:off x="3253577" y="1924997"/>
                      <a:ext cx="625891" cy="62589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grpSp>
                <p:nvGrpSpPr>
                  <p:cNvPr id="47" name="Group 97"/>
                  <p:cNvGrpSpPr/>
                  <p:nvPr/>
                </p:nvGrpSpPr>
                <p:grpSpPr>
                  <a:xfrm>
                    <a:off x="3817146" y="2237942"/>
                    <a:ext cx="1544424" cy="802527"/>
                    <a:chOff x="3817146" y="2237942"/>
                    <a:chExt cx="1544424" cy="802527"/>
                  </a:xfrm>
                </p:grpSpPr>
                <p:cxnSp>
                  <p:nvCxnSpPr>
                    <p:cNvPr id="48" name="图形"/>
                    <p:cNvCxnSpPr/>
                    <p:nvPr/>
                  </p:nvCxnSpPr>
                  <p:spPr>
                    <a:xfrm flipV="1">
                      <a:off x="3817146" y="2237942"/>
                      <a:ext cx="767322" cy="1"/>
                    </a:xfrm>
                    <a:prstGeom prst="line">
                      <a:avLst/>
                    </a:prstGeom>
                    <a:ln w="12700">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图形"/>
                    <p:cNvCxnSpPr/>
                    <p:nvPr/>
                  </p:nvCxnSpPr>
                  <p:spPr>
                    <a:xfrm>
                      <a:off x="4580068" y="2237942"/>
                      <a:ext cx="781502" cy="802527"/>
                    </a:xfrm>
                    <a:prstGeom prst="line">
                      <a:avLst/>
                    </a:prstGeom>
                    <a:ln w="12700">
                      <a:solidFill>
                        <a:schemeClr val="bg2">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grpSp>
              <p:nvGrpSpPr>
                <p:cNvPr id="50" name="Group 103"/>
                <p:cNvGrpSpPr/>
                <p:nvPr/>
              </p:nvGrpSpPr>
              <p:grpSpPr>
                <a:xfrm>
                  <a:off x="4703" y="6556"/>
                  <a:ext cx="3389" cy="1829"/>
                  <a:chOff x="3209297" y="4542909"/>
                  <a:chExt cx="2152273" cy="1161447"/>
                </a:xfrm>
              </p:grpSpPr>
              <p:grpSp>
                <p:nvGrpSpPr>
                  <p:cNvPr id="51" name="Group 104"/>
                  <p:cNvGrpSpPr/>
                  <p:nvPr/>
                </p:nvGrpSpPr>
                <p:grpSpPr>
                  <a:xfrm>
                    <a:off x="3209297" y="4989905"/>
                    <a:ext cx="714451" cy="714451"/>
                    <a:chOff x="3209297" y="4989905"/>
                    <a:chExt cx="714451" cy="714451"/>
                  </a:xfrm>
                </p:grpSpPr>
                <p:sp>
                  <p:nvSpPr>
                    <p:cNvPr id="52" name="图形"/>
                    <p:cNvSpPr/>
                    <p:nvPr/>
                  </p:nvSpPr>
                  <p:spPr>
                    <a:xfrm flipH="1">
                      <a:off x="3209297" y="4989905"/>
                      <a:ext cx="714451" cy="714451"/>
                    </a:xfrm>
                    <a:prstGeom prst="ellipse">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sp>
                  <p:nvSpPr>
                    <p:cNvPr id="53" name="图形"/>
                    <p:cNvSpPr>
                      <a:spLocks noEditPoints="1"/>
                    </p:cNvSpPr>
                    <p:nvPr/>
                  </p:nvSpPr>
                  <p:spPr bwMode="auto">
                    <a:xfrm>
                      <a:off x="3413544" y="5190734"/>
                      <a:ext cx="305956" cy="312793"/>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54" name="图形"/>
                    <p:cNvSpPr/>
                    <p:nvPr/>
                  </p:nvSpPr>
                  <p:spPr>
                    <a:xfrm>
                      <a:off x="3253577" y="5034185"/>
                      <a:ext cx="625891" cy="62589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grpSp>
                <p:nvGrpSpPr>
                  <p:cNvPr id="55" name="Group 105"/>
                  <p:cNvGrpSpPr/>
                  <p:nvPr/>
                </p:nvGrpSpPr>
                <p:grpSpPr>
                  <a:xfrm>
                    <a:off x="3817146" y="4542909"/>
                    <a:ext cx="1544424" cy="804222"/>
                    <a:chOff x="3817146" y="4542909"/>
                    <a:chExt cx="1544424" cy="804222"/>
                  </a:xfrm>
                </p:grpSpPr>
                <p:cxnSp>
                  <p:nvCxnSpPr>
                    <p:cNvPr id="35" name="图形"/>
                    <p:cNvCxnSpPr/>
                    <p:nvPr/>
                  </p:nvCxnSpPr>
                  <p:spPr>
                    <a:xfrm flipV="1">
                      <a:off x="3817146" y="5345436"/>
                      <a:ext cx="767322" cy="1695"/>
                    </a:xfrm>
                    <a:prstGeom prst="line">
                      <a:avLst/>
                    </a:prstGeom>
                    <a:ln w="12700">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图形"/>
                    <p:cNvCxnSpPr/>
                    <p:nvPr/>
                  </p:nvCxnSpPr>
                  <p:spPr>
                    <a:xfrm flipV="1">
                      <a:off x="4580068" y="4542909"/>
                      <a:ext cx="781502" cy="802527"/>
                    </a:xfrm>
                    <a:prstGeom prst="line">
                      <a:avLst/>
                    </a:prstGeom>
                    <a:ln w="12700">
                      <a:solidFill>
                        <a:schemeClr val="bg2">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grpSp>
              <p:nvGrpSpPr>
                <p:cNvPr id="58" name="Group 111"/>
                <p:cNvGrpSpPr/>
                <p:nvPr/>
              </p:nvGrpSpPr>
              <p:grpSpPr>
                <a:xfrm>
                  <a:off x="4703" y="3996"/>
                  <a:ext cx="2954" cy="1125"/>
                  <a:chOff x="3209297" y="2917113"/>
                  <a:chExt cx="1876011" cy="714451"/>
                </a:xfrm>
              </p:grpSpPr>
              <p:grpSp>
                <p:nvGrpSpPr>
                  <p:cNvPr id="59" name="Group 112"/>
                  <p:cNvGrpSpPr/>
                  <p:nvPr/>
                </p:nvGrpSpPr>
                <p:grpSpPr>
                  <a:xfrm>
                    <a:off x="3209297" y="2917113"/>
                    <a:ext cx="714451" cy="714451"/>
                    <a:chOff x="3209297" y="2917113"/>
                    <a:chExt cx="714451" cy="714451"/>
                  </a:xfrm>
                </p:grpSpPr>
                <p:sp>
                  <p:nvSpPr>
                    <p:cNvPr id="60" name="图形"/>
                    <p:cNvSpPr/>
                    <p:nvPr/>
                  </p:nvSpPr>
                  <p:spPr>
                    <a:xfrm flipH="1">
                      <a:off x="3209297" y="2917113"/>
                      <a:ext cx="714451" cy="714451"/>
                    </a:xfrm>
                    <a:prstGeom prst="ellipse">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nvGrpSpPr>
                    <p:cNvPr id="61" name="Group 117"/>
                    <p:cNvGrpSpPr/>
                    <p:nvPr/>
                  </p:nvGrpSpPr>
                  <p:grpSpPr>
                    <a:xfrm>
                      <a:off x="3395975" y="3160070"/>
                      <a:ext cx="341095" cy="268729"/>
                      <a:chOff x="1058564" y="1781841"/>
                      <a:chExt cx="649993" cy="512092"/>
                    </a:xfrm>
                    <a:solidFill>
                      <a:schemeClr val="bg1"/>
                    </a:solidFill>
                  </p:grpSpPr>
                  <p:sp>
                    <p:nvSpPr>
                      <p:cNvPr id="62" name="图形"/>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63" name="图形"/>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black"/>
                          </a:solidFill>
                          <a:effectLst/>
                          <a:uLnTx/>
                          <a:uFillTx/>
                          <a:latin typeface="思源黑体 CN Normal" panose="020B0400000000000000" charset="-122"/>
                          <a:ea typeface="+mn-ea"/>
                          <a:cs typeface="思源黑体 CN Normal" panose="020B0400000000000000" charset="-122"/>
                        </a:endParaRPr>
                      </a:p>
                    </p:txBody>
                  </p:sp>
                </p:grpSp>
                <p:sp>
                  <p:nvSpPr>
                    <p:cNvPr id="64" name="图形"/>
                    <p:cNvSpPr/>
                    <p:nvPr/>
                  </p:nvSpPr>
                  <p:spPr>
                    <a:xfrm>
                      <a:off x="3253577" y="2961393"/>
                      <a:ext cx="625891" cy="62589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grpSp>
                <p:nvGrpSpPr>
                  <p:cNvPr id="65" name="Group 113"/>
                  <p:cNvGrpSpPr/>
                  <p:nvPr/>
                </p:nvGrpSpPr>
                <p:grpSpPr>
                  <a:xfrm>
                    <a:off x="3817146" y="3274339"/>
                    <a:ext cx="1268162" cy="222914"/>
                    <a:chOff x="3817146" y="3274339"/>
                    <a:chExt cx="1268162" cy="222914"/>
                  </a:xfrm>
                </p:grpSpPr>
                <p:cxnSp>
                  <p:nvCxnSpPr>
                    <p:cNvPr id="66" name="图形"/>
                    <p:cNvCxnSpPr/>
                    <p:nvPr/>
                  </p:nvCxnSpPr>
                  <p:spPr>
                    <a:xfrm>
                      <a:off x="3817146" y="3274339"/>
                      <a:ext cx="644679" cy="528"/>
                    </a:xfrm>
                    <a:prstGeom prst="line">
                      <a:avLst/>
                    </a:prstGeom>
                    <a:ln w="12700">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图形"/>
                    <p:cNvCxnSpPr/>
                    <p:nvPr/>
                  </p:nvCxnSpPr>
                  <p:spPr>
                    <a:xfrm>
                      <a:off x="4428719" y="3274867"/>
                      <a:ext cx="656589" cy="222386"/>
                    </a:xfrm>
                    <a:prstGeom prst="line">
                      <a:avLst/>
                    </a:prstGeom>
                    <a:ln w="12700">
                      <a:solidFill>
                        <a:schemeClr val="bg2">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grpSp>
              <p:nvGrpSpPr>
                <p:cNvPr id="68" name="Group 121"/>
                <p:cNvGrpSpPr/>
                <p:nvPr/>
              </p:nvGrpSpPr>
              <p:grpSpPr>
                <a:xfrm>
                  <a:off x="4703" y="5628"/>
                  <a:ext cx="2954" cy="1125"/>
                  <a:chOff x="3209297" y="3953509"/>
                  <a:chExt cx="1876004" cy="714451"/>
                </a:xfrm>
              </p:grpSpPr>
              <p:grpSp>
                <p:nvGrpSpPr>
                  <p:cNvPr id="69" name="Group 122"/>
                  <p:cNvGrpSpPr/>
                  <p:nvPr/>
                </p:nvGrpSpPr>
                <p:grpSpPr>
                  <a:xfrm>
                    <a:off x="3209297" y="3953509"/>
                    <a:ext cx="714451" cy="714451"/>
                    <a:chOff x="3209297" y="3953509"/>
                    <a:chExt cx="714451" cy="714451"/>
                  </a:xfrm>
                </p:grpSpPr>
                <p:sp>
                  <p:nvSpPr>
                    <p:cNvPr id="70" name="图形"/>
                    <p:cNvSpPr/>
                    <p:nvPr/>
                  </p:nvSpPr>
                  <p:spPr>
                    <a:xfrm flipH="1">
                      <a:off x="3209297" y="3953509"/>
                      <a:ext cx="714451" cy="714451"/>
                    </a:xfrm>
                    <a:prstGeom prst="ellipse">
                      <a:avLst/>
                    </a:prstGeom>
                    <a:gradFill>
                      <a:gsLst>
                        <a:gs pos="100000">
                          <a:schemeClr val="accent1">
                            <a:lumMod val="60000"/>
                            <a:lumOff val="40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nvGrpSpPr>
                    <p:cNvPr id="71" name="Group 77"/>
                    <p:cNvGrpSpPr/>
                    <p:nvPr/>
                  </p:nvGrpSpPr>
                  <p:grpSpPr>
                    <a:xfrm>
                      <a:off x="3403764" y="4186108"/>
                      <a:ext cx="325517" cy="249253"/>
                      <a:chOff x="5552261" y="1554043"/>
                      <a:chExt cx="363359" cy="278229"/>
                    </a:xfrm>
                    <a:solidFill>
                      <a:schemeClr val="bg1"/>
                    </a:solidFill>
                  </p:grpSpPr>
                  <p:sp>
                    <p:nvSpPr>
                      <p:cNvPr id="72" name="图形"/>
                      <p:cNvSpPr/>
                      <p:nvPr/>
                    </p:nvSpPr>
                    <p:spPr bwMode="auto">
                      <a:xfrm>
                        <a:off x="5552261" y="1715997"/>
                        <a:ext cx="363359" cy="116275"/>
                      </a:xfrm>
                      <a:custGeom>
                        <a:avLst/>
                        <a:gdLst/>
                        <a:ahLst/>
                        <a:cxnLst>
                          <a:cxn ang="0">
                            <a:pos x="211" y="31"/>
                          </a:cxn>
                          <a:cxn ang="0">
                            <a:pos x="140" y="31"/>
                          </a:cxn>
                          <a:cxn ang="0">
                            <a:pos x="140" y="0"/>
                          </a:cxn>
                          <a:cxn ang="0">
                            <a:pos x="0" y="0"/>
                          </a:cxn>
                          <a:cxn ang="0">
                            <a:pos x="0" y="96"/>
                          </a:cxn>
                          <a:cxn ang="0">
                            <a:pos x="0" y="96"/>
                          </a:cxn>
                          <a:cxn ang="0">
                            <a:pos x="2" y="102"/>
                          </a:cxn>
                          <a:cxn ang="0">
                            <a:pos x="4" y="107"/>
                          </a:cxn>
                          <a:cxn ang="0">
                            <a:pos x="9" y="111"/>
                          </a:cxn>
                          <a:cxn ang="0">
                            <a:pos x="17" y="112"/>
                          </a:cxn>
                          <a:cxn ang="0">
                            <a:pos x="334" y="112"/>
                          </a:cxn>
                          <a:cxn ang="0">
                            <a:pos x="334" y="112"/>
                          </a:cxn>
                          <a:cxn ang="0">
                            <a:pos x="341" y="111"/>
                          </a:cxn>
                          <a:cxn ang="0">
                            <a:pos x="347" y="107"/>
                          </a:cxn>
                          <a:cxn ang="0">
                            <a:pos x="350" y="102"/>
                          </a:cxn>
                          <a:cxn ang="0">
                            <a:pos x="350" y="96"/>
                          </a:cxn>
                          <a:cxn ang="0">
                            <a:pos x="350" y="0"/>
                          </a:cxn>
                          <a:cxn ang="0">
                            <a:pos x="211" y="0"/>
                          </a:cxn>
                          <a:cxn ang="0">
                            <a:pos x="211" y="31"/>
                          </a:cxn>
                        </a:cxnLst>
                        <a:rect l="0" t="0" r="r" b="b"/>
                        <a:pathLst>
                          <a:path w="350" h="112">
                            <a:moveTo>
                              <a:pt x="211" y="31"/>
                            </a:moveTo>
                            <a:lnTo>
                              <a:pt x="140" y="31"/>
                            </a:lnTo>
                            <a:lnTo>
                              <a:pt x="140" y="0"/>
                            </a:lnTo>
                            <a:lnTo>
                              <a:pt x="0" y="0"/>
                            </a:lnTo>
                            <a:lnTo>
                              <a:pt x="0" y="96"/>
                            </a:lnTo>
                            <a:lnTo>
                              <a:pt x="0" y="96"/>
                            </a:lnTo>
                            <a:lnTo>
                              <a:pt x="2" y="102"/>
                            </a:lnTo>
                            <a:lnTo>
                              <a:pt x="4" y="107"/>
                            </a:lnTo>
                            <a:lnTo>
                              <a:pt x="9" y="111"/>
                            </a:lnTo>
                            <a:lnTo>
                              <a:pt x="17" y="112"/>
                            </a:lnTo>
                            <a:lnTo>
                              <a:pt x="334" y="112"/>
                            </a:lnTo>
                            <a:lnTo>
                              <a:pt x="334" y="112"/>
                            </a:lnTo>
                            <a:lnTo>
                              <a:pt x="341" y="111"/>
                            </a:lnTo>
                            <a:lnTo>
                              <a:pt x="347" y="107"/>
                            </a:lnTo>
                            <a:lnTo>
                              <a:pt x="350" y="102"/>
                            </a:lnTo>
                            <a:lnTo>
                              <a:pt x="350" y="96"/>
                            </a:lnTo>
                            <a:lnTo>
                              <a:pt x="350" y="0"/>
                            </a:lnTo>
                            <a:lnTo>
                              <a:pt x="211" y="0"/>
                            </a:lnTo>
                            <a:lnTo>
                              <a:pt x="211" y="31"/>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73" name="图形"/>
                      <p:cNvSpPr>
                        <a:spLocks noEditPoints="1"/>
                      </p:cNvSpPr>
                      <p:nvPr/>
                    </p:nvSpPr>
                    <p:spPr bwMode="auto">
                      <a:xfrm>
                        <a:off x="5552261" y="1554043"/>
                        <a:ext cx="363359" cy="137038"/>
                      </a:xfrm>
                      <a:custGeom>
                        <a:avLst/>
                        <a:gdLst/>
                        <a:ahLst/>
                        <a:cxnLst>
                          <a:cxn ang="0">
                            <a:pos x="334" y="42"/>
                          </a:cxn>
                          <a:cxn ang="0">
                            <a:pos x="225" y="42"/>
                          </a:cxn>
                          <a:cxn ang="0">
                            <a:pos x="225" y="42"/>
                          </a:cxn>
                          <a:cxn ang="0">
                            <a:pos x="225" y="5"/>
                          </a:cxn>
                          <a:cxn ang="0">
                            <a:pos x="225" y="5"/>
                          </a:cxn>
                          <a:cxn ang="0">
                            <a:pos x="225" y="2"/>
                          </a:cxn>
                          <a:cxn ang="0">
                            <a:pos x="223" y="0"/>
                          </a:cxn>
                          <a:cxn ang="0">
                            <a:pos x="222" y="0"/>
                          </a:cxn>
                          <a:cxn ang="0">
                            <a:pos x="120" y="0"/>
                          </a:cxn>
                          <a:cxn ang="0">
                            <a:pos x="120" y="0"/>
                          </a:cxn>
                          <a:cxn ang="0">
                            <a:pos x="118" y="2"/>
                          </a:cxn>
                          <a:cxn ang="0">
                            <a:pos x="116" y="4"/>
                          </a:cxn>
                          <a:cxn ang="0">
                            <a:pos x="115" y="5"/>
                          </a:cxn>
                          <a:cxn ang="0">
                            <a:pos x="115" y="5"/>
                          </a:cxn>
                          <a:cxn ang="0">
                            <a:pos x="115" y="42"/>
                          </a:cxn>
                          <a:cxn ang="0">
                            <a:pos x="17" y="42"/>
                          </a:cxn>
                          <a:cxn ang="0">
                            <a:pos x="17" y="42"/>
                          </a:cxn>
                          <a:cxn ang="0">
                            <a:pos x="9" y="42"/>
                          </a:cxn>
                          <a:cxn ang="0">
                            <a:pos x="4" y="45"/>
                          </a:cxn>
                          <a:cxn ang="0">
                            <a:pos x="2" y="51"/>
                          </a:cxn>
                          <a:cxn ang="0">
                            <a:pos x="0" y="58"/>
                          </a:cxn>
                          <a:cxn ang="0">
                            <a:pos x="0" y="130"/>
                          </a:cxn>
                          <a:cxn ang="0">
                            <a:pos x="350" y="130"/>
                          </a:cxn>
                          <a:cxn ang="0">
                            <a:pos x="350" y="58"/>
                          </a:cxn>
                          <a:cxn ang="0">
                            <a:pos x="350" y="58"/>
                          </a:cxn>
                          <a:cxn ang="0">
                            <a:pos x="350" y="51"/>
                          </a:cxn>
                          <a:cxn ang="0">
                            <a:pos x="347" y="45"/>
                          </a:cxn>
                          <a:cxn ang="0">
                            <a:pos x="341" y="42"/>
                          </a:cxn>
                          <a:cxn ang="0">
                            <a:pos x="334" y="42"/>
                          </a:cxn>
                          <a:cxn ang="0">
                            <a:pos x="334" y="42"/>
                          </a:cxn>
                          <a:cxn ang="0">
                            <a:pos x="133" y="42"/>
                          </a:cxn>
                          <a:cxn ang="0">
                            <a:pos x="133" y="13"/>
                          </a:cxn>
                          <a:cxn ang="0">
                            <a:pos x="209" y="13"/>
                          </a:cxn>
                          <a:cxn ang="0">
                            <a:pos x="209" y="42"/>
                          </a:cxn>
                          <a:cxn ang="0">
                            <a:pos x="133" y="42"/>
                          </a:cxn>
                        </a:cxnLst>
                        <a:rect l="0" t="0" r="r" b="b"/>
                        <a:pathLst>
                          <a:path w="350" h="130">
                            <a:moveTo>
                              <a:pt x="334" y="42"/>
                            </a:moveTo>
                            <a:lnTo>
                              <a:pt x="225" y="42"/>
                            </a:lnTo>
                            <a:lnTo>
                              <a:pt x="225" y="42"/>
                            </a:lnTo>
                            <a:lnTo>
                              <a:pt x="225" y="5"/>
                            </a:lnTo>
                            <a:lnTo>
                              <a:pt x="225" y="5"/>
                            </a:lnTo>
                            <a:lnTo>
                              <a:pt x="225" y="2"/>
                            </a:lnTo>
                            <a:lnTo>
                              <a:pt x="223" y="0"/>
                            </a:lnTo>
                            <a:lnTo>
                              <a:pt x="222" y="0"/>
                            </a:lnTo>
                            <a:lnTo>
                              <a:pt x="120" y="0"/>
                            </a:lnTo>
                            <a:lnTo>
                              <a:pt x="120" y="0"/>
                            </a:lnTo>
                            <a:lnTo>
                              <a:pt x="118" y="2"/>
                            </a:lnTo>
                            <a:lnTo>
                              <a:pt x="116" y="4"/>
                            </a:lnTo>
                            <a:lnTo>
                              <a:pt x="115" y="5"/>
                            </a:lnTo>
                            <a:lnTo>
                              <a:pt x="115" y="5"/>
                            </a:lnTo>
                            <a:lnTo>
                              <a:pt x="115" y="42"/>
                            </a:lnTo>
                            <a:lnTo>
                              <a:pt x="17" y="42"/>
                            </a:lnTo>
                            <a:lnTo>
                              <a:pt x="17" y="42"/>
                            </a:lnTo>
                            <a:lnTo>
                              <a:pt x="9" y="42"/>
                            </a:lnTo>
                            <a:lnTo>
                              <a:pt x="4" y="45"/>
                            </a:lnTo>
                            <a:lnTo>
                              <a:pt x="2" y="51"/>
                            </a:lnTo>
                            <a:lnTo>
                              <a:pt x="0" y="58"/>
                            </a:lnTo>
                            <a:lnTo>
                              <a:pt x="0" y="130"/>
                            </a:lnTo>
                            <a:lnTo>
                              <a:pt x="350" y="130"/>
                            </a:lnTo>
                            <a:lnTo>
                              <a:pt x="350" y="58"/>
                            </a:lnTo>
                            <a:lnTo>
                              <a:pt x="350" y="58"/>
                            </a:lnTo>
                            <a:lnTo>
                              <a:pt x="350" y="51"/>
                            </a:lnTo>
                            <a:lnTo>
                              <a:pt x="347" y="45"/>
                            </a:lnTo>
                            <a:lnTo>
                              <a:pt x="341" y="42"/>
                            </a:lnTo>
                            <a:lnTo>
                              <a:pt x="334" y="42"/>
                            </a:lnTo>
                            <a:lnTo>
                              <a:pt x="334" y="42"/>
                            </a:lnTo>
                            <a:close/>
                            <a:moveTo>
                              <a:pt x="133" y="42"/>
                            </a:moveTo>
                            <a:lnTo>
                              <a:pt x="133" y="13"/>
                            </a:lnTo>
                            <a:lnTo>
                              <a:pt x="209" y="13"/>
                            </a:lnTo>
                            <a:lnTo>
                              <a:pt x="209" y="42"/>
                            </a:lnTo>
                            <a:lnTo>
                              <a:pt x="133" y="42"/>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74" name="图形"/>
                      <p:cNvSpPr>
                        <a:spLocks noChangeArrowheads="1"/>
                      </p:cNvSpPr>
                      <p:nvPr/>
                    </p:nvSpPr>
                    <p:spPr bwMode="auto">
                      <a:xfrm>
                        <a:off x="5710062" y="1715997"/>
                        <a:ext cx="45679" cy="18688"/>
                      </a:xfrm>
                      <a:prstGeom prst="rect">
                        <a:avLst/>
                      </a:prstGeom>
                      <a:grpFill/>
                      <a:ln w="9525">
                        <a:noFill/>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grpSp>
                <p:sp>
                  <p:nvSpPr>
                    <p:cNvPr id="75" name="图形"/>
                    <p:cNvSpPr/>
                    <p:nvPr/>
                  </p:nvSpPr>
                  <p:spPr>
                    <a:xfrm>
                      <a:off x="3253577" y="3997789"/>
                      <a:ext cx="625891" cy="62589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grpSp>
                <p:nvGrpSpPr>
                  <p:cNvPr id="76" name="Group 123"/>
                  <p:cNvGrpSpPr/>
                  <p:nvPr/>
                </p:nvGrpSpPr>
                <p:grpSpPr>
                  <a:xfrm>
                    <a:off x="3817148" y="4088746"/>
                    <a:ext cx="1268153" cy="222386"/>
                    <a:chOff x="3817148" y="4088746"/>
                    <a:chExt cx="1268153" cy="222386"/>
                  </a:xfrm>
                </p:grpSpPr>
                <p:cxnSp>
                  <p:nvCxnSpPr>
                    <p:cNvPr id="77" name="图形"/>
                    <p:cNvCxnSpPr/>
                    <p:nvPr/>
                  </p:nvCxnSpPr>
                  <p:spPr>
                    <a:xfrm>
                      <a:off x="3817148" y="4310735"/>
                      <a:ext cx="644676" cy="397"/>
                    </a:xfrm>
                    <a:prstGeom prst="line">
                      <a:avLst/>
                    </a:prstGeom>
                    <a:ln w="12700">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图形"/>
                    <p:cNvCxnSpPr/>
                    <p:nvPr/>
                  </p:nvCxnSpPr>
                  <p:spPr>
                    <a:xfrm flipV="1">
                      <a:off x="4428713" y="4088746"/>
                      <a:ext cx="656588" cy="222386"/>
                    </a:xfrm>
                    <a:prstGeom prst="line">
                      <a:avLst/>
                    </a:prstGeom>
                    <a:ln w="12700">
                      <a:solidFill>
                        <a:schemeClr val="bg2">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grpSp>
          <p:grpSp>
            <p:nvGrpSpPr>
              <p:cNvPr id="38" name="组合 37"/>
              <p:cNvGrpSpPr/>
              <p:nvPr/>
            </p:nvGrpSpPr>
            <p:grpSpPr>
              <a:xfrm>
                <a:off x="5744" y="2839"/>
                <a:ext cx="3388" cy="6020"/>
                <a:chOff x="4703" y="2364"/>
                <a:chExt cx="3388" cy="6020"/>
              </a:xfrm>
            </p:grpSpPr>
            <p:grpSp>
              <p:nvGrpSpPr>
                <p:cNvPr id="96" name="Group 95"/>
                <p:cNvGrpSpPr/>
                <p:nvPr/>
              </p:nvGrpSpPr>
              <p:grpSpPr>
                <a:xfrm>
                  <a:off x="4703" y="2364"/>
                  <a:ext cx="3389" cy="1826"/>
                  <a:chOff x="3209297" y="1880717"/>
                  <a:chExt cx="2152273" cy="1159752"/>
                </a:xfrm>
              </p:grpSpPr>
              <p:grpSp>
                <p:nvGrpSpPr>
                  <p:cNvPr id="97" name="Group 96"/>
                  <p:cNvGrpSpPr/>
                  <p:nvPr/>
                </p:nvGrpSpPr>
                <p:grpSpPr>
                  <a:xfrm>
                    <a:off x="3209297" y="1880717"/>
                    <a:ext cx="714451" cy="714451"/>
                    <a:chOff x="3209297" y="1880717"/>
                    <a:chExt cx="714451" cy="714451"/>
                  </a:xfrm>
                </p:grpSpPr>
                <p:sp>
                  <p:nvSpPr>
                    <p:cNvPr id="101" name="图形"/>
                    <p:cNvSpPr/>
                    <p:nvPr/>
                  </p:nvSpPr>
                  <p:spPr>
                    <a:xfrm flipH="1">
                      <a:off x="3209297" y="1880717"/>
                      <a:ext cx="714451" cy="714451"/>
                    </a:xfrm>
                    <a:prstGeom prst="ellipse">
                      <a:avLst/>
                    </a:prstGeom>
                    <a:gradFill>
                      <a:gsLst>
                        <a:gs pos="100000">
                          <a:schemeClr val="accent2"/>
                        </a:gs>
                        <a:gs pos="0">
                          <a:schemeClr val="accent2">
                            <a:lumMod val="60000"/>
                            <a:lumOff val="4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sp>
                  <p:nvSpPr>
                    <p:cNvPr id="102" name="图形"/>
                    <p:cNvSpPr>
                      <a:spLocks noEditPoints="1"/>
                    </p:cNvSpPr>
                    <p:nvPr/>
                  </p:nvSpPr>
                  <p:spPr bwMode="auto">
                    <a:xfrm>
                      <a:off x="3422365" y="2082432"/>
                      <a:ext cx="288315" cy="280876"/>
                    </a:xfrm>
                    <a:custGeom>
                      <a:avLst/>
                      <a:gdLst/>
                      <a:ahLst/>
                      <a:cxnLst>
                        <a:cxn ang="0">
                          <a:pos x="243" y="45"/>
                        </a:cxn>
                        <a:cxn ang="0">
                          <a:pos x="243" y="20"/>
                        </a:cxn>
                        <a:cxn ang="0">
                          <a:pos x="238" y="6"/>
                        </a:cxn>
                        <a:cxn ang="0">
                          <a:pos x="221" y="0"/>
                        </a:cxn>
                        <a:cxn ang="0">
                          <a:pos x="214" y="2"/>
                        </a:cxn>
                        <a:cxn ang="0">
                          <a:pos x="203" y="13"/>
                        </a:cxn>
                        <a:cxn ang="0">
                          <a:pos x="202" y="45"/>
                        </a:cxn>
                        <a:cxn ang="0">
                          <a:pos x="109" y="20"/>
                        </a:cxn>
                        <a:cxn ang="0">
                          <a:pos x="107" y="13"/>
                        </a:cxn>
                        <a:cxn ang="0">
                          <a:pos x="96" y="2"/>
                        </a:cxn>
                        <a:cxn ang="0">
                          <a:pos x="87" y="0"/>
                        </a:cxn>
                        <a:cxn ang="0">
                          <a:pos x="73" y="6"/>
                        </a:cxn>
                        <a:cxn ang="0">
                          <a:pos x="67" y="20"/>
                        </a:cxn>
                        <a:cxn ang="0">
                          <a:pos x="17" y="45"/>
                        </a:cxn>
                        <a:cxn ang="0">
                          <a:pos x="9" y="47"/>
                        </a:cxn>
                        <a:cxn ang="0">
                          <a:pos x="2" y="54"/>
                        </a:cxn>
                        <a:cxn ang="0">
                          <a:pos x="0" y="287"/>
                        </a:cxn>
                        <a:cxn ang="0">
                          <a:pos x="2" y="292"/>
                        </a:cxn>
                        <a:cxn ang="0">
                          <a:pos x="9" y="301"/>
                        </a:cxn>
                        <a:cxn ang="0">
                          <a:pos x="294" y="301"/>
                        </a:cxn>
                        <a:cxn ang="0">
                          <a:pos x="301" y="301"/>
                        </a:cxn>
                        <a:cxn ang="0">
                          <a:pos x="308" y="292"/>
                        </a:cxn>
                        <a:cxn ang="0">
                          <a:pos x="310" y="62"/>
                        </a:cxn>
                        <a:cxn ang="0">
                          <a:pos x="308" y="54"/>
                        </a:cxn>
                        <a:cxn ang="0">
                          <a:pos x="301" y="47"/>
                        </a:cxn>
                        <a:cxn ang="0">
                          <a:pos x="294" y="45"/>
                        </a:cxn>
                        <a:cxn ang="0">
                          <a:pos x="145" y="156"/>
                        </a:cxn>
                        <a:cxn ang="0">
                          <a:pos x="96" y="114"/>
                        </a:cxn>
                        <a:cxn ang="0">
                          <a:pos x="165" y="114"/>
                        </a:cxn>
                        <a:cxn ang="0">
                          <a:pos x="214" y="156"/>
                        </a:cxn>
                        <a:cxn ang="0">
                          <a:pos x="165" y="114"/>
                        </a:cxn>
                        <a:cxn ang="0">
                          <a:pos x="75" y="156"/>
                        </a:cxn>
                        <a:cxn ang="0">
                          <a:pos x="31" y="114"/>
                        </a:cxn>
                        <a:cxn ang="0">
                          <a:pos x="75" y="178"/>
                        </a:cxn>
                        <a:cxn ang="0">
                          <a:pos x="31" y="209"/>
                        </a:cxn>
                        <a:cxn ang="0">
                          <a:pos x="75" y="178"/>
                        </a:cxn>
                        <a:cxn ang="0">
                          <a:pos x="145" y="178"/>
                        </a:cxn>
                        <a:cxn ang="0">
                          <a:pos x="96" y="209"/>
                        </a:cxn>
                        <a:cxn ang="0">
                          <a:pos x="145" y="229"/>
                        </a:cxn>
                        <a:cxn ang="0">
                          <a:pos x="96" y="270"/>
                        </a:cxn>
                        <a:cxn ang="0">
                          <a:pos x="145" y="229"/>
                        </a:cxn>
                        <a:cxn ang="0">
                          <a:pos x="214" y="229"/>
                        </a:cxn>
                        <a:cxn ang="0">
                          <a:pos x="165" y="270"/>
                        </a:cxn>
                        <a:cxn ang="0">
                          <a:pos x="165" y="209"/>
                        </a:cxn>
                        <a:cxn ang="0">
                          <a:pos x="214" y="178"/>
                        </a:cxn>
                        <a:cxn ang="0">
                          <a:pos x="165" y="209"/>
                        </a:cxn>
                        <a:cxn ang="0">
                          <a:pos x="279" y="178"/>
                        </a:cxn>
                        <a:cxn ang="0">
                          <a:pos x="236" y="209"/>
                        </a:cxn>
                        <a:cxn ang="0">
                          <a:pos x="236" y="156"/>
                        </a:cxn>
                        <a:cxn ang="0">
                          <a:pos x="279" y="114"/>
                        </a:cxn>
                        <a:cxn ang="0">
                          <a:pos x="236" y="156"/>
                        </a:cxn>
                        <a:cxn ang="0">
                          <a:pos x="75" y="229"/>
                        </a:cxn>
                        <a:cxn ang="0">
                          <a:pos x="31" y="270"/>
                        </a:cxn>
                        <a:cxn ang="0">
                          <a:pos x="236" y="270"/>
                        </a:cxn>
                        <a:cxn ang="0">
                          <a:pos x="279" y="229"/>
                        </a:cxn>
                        <a:cxn ang="0">
                          <a:pos x="236" y="270"/>
                        </a:cxn>
                      </a:cxnLst>
                      <a:rect l="0" t="0"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solidFill>
                      <a:schemeClr val="bg1"/>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103" name="图形"/>
                    <p:cNvSpPr/>
                    <p:nvPr/>
                  </p:nvSpPr>
                  <p:spPr>
                    <a:xfrm>
                      <a:off x="3253577" y="1924997"/>
                      <a:ext cx="625891" cy="62589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grpSp>
                <p:nvGrpSpPr>
                  <p:cNvPr id="98" name="Group 97"/>
                  <p:cNvGrpSpPr/>
                  <p:nvPr/>
                </p:nvGrpSpPr>
                <p:grpSpPr>
                  <a:xfrm>
                    <a:off x="3817146" y="2237942"/>
                    <a:ext cx="1544424" cy="802527"/>
                    <a:chOff x="3817146" y="2237942"/>
                    <a:chExt cx="1544424" cy="802527"/>
                  </a:xfrm>
                </p:grpSpPr>
                <p:cxnSp>
                  <p:nvCxnSpPr>
                    <p:cNvPr id="99" name="图形"/>
                    <p:cNvCxnSpPr/>
                    <p:nvPr/>
                  </p:nvCxnSpPr>
                  <p:spPr>
                    <a:xfrm flipV="1">
                      <a:off x="3817146" y="2237942"/>
                      <a:ext cx="767322" cy="1"/>
                    </a:xfrm>
                    <a:prstGeom prst="line">
                      <a:avLst/>
                    </a:prstGeom>
                    <a:ln w="12700">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0" name="图形"/>
                    <p:cNvCxnSpPr/>
                    <p:nvPr/>
                  </p:nvCxnSpPr>
                  <p:spPr>
                    <a:xfrm>
                      <a:off x="4580068" y="2237942"/>
                      <a:ext cx="781502" cy="802527"/>
                    </a:xfrm>
                    <a:prstGeom prst="line">
                      <a:avLst/>
                    </a:prstGeom>
                    <a:ln w="12700">
                      <a:solidFill>
                        <a:schemeClr val="bg2">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grpSp>
              <p:nvGrpSpPr>
                <p:cNvPr id="104" name="Group 103"/>
                <p:cNvGrpSpPr/>
                <p:nvPr/>
              </p:nvGrpSpPr>
              <p:grpSpPr>
                <a:xfrm>
                  <a:off x="4703" y="6556"/>
                  <a:ext cx="3389" cy="1829"/>
                  <a:chOff x="3209297" y="4542909"/>
                  <a:chExt cx="2152273" cy="1161447"/>
                </a:xfrm>
              </p:grpSpPr>
              <p:grpSp>
                <p:nvGrpSpPr>
                  <p:cNvPr id="105" name="Group 104"/>
                  <p:cNvGrpSpPr/>
                  <p:nvPr/>
                </p:nvGrpSpPr>
                <p:grpSpPr>
                  <a:xfrm>
                    <a:off x="3209297" y="4989905"/>
                    <a:ext cx="714451" cy="714451"/>
                    <a:chOff x="3209297" y="4989905"/>
                    <a:chExt cx="714451" cy="714451"/>
                  </a:xfrm>
                </p:grpSpPr>
                <p:sp>
                  <p:nvSpPr>
                    <p:cNvPr id="109" name="图形"/>
                    <p:cNvSpPr/>
                    <p:nvPr/>
                  </p:nvSpPr>
                  <p:spPr>
                    <a:xfrm flipH="1">
                      <a:off x="3209297" y="4989905"/>
                      <a:ext cx="714451" cy="714451"/>
                    </a:xfrm>
                    <a:prstGeom prst="ellipse">
                      <a:avLst/>
                    </a:prstGeom>
                    <a:gradFill>
                      <a:gsLst>
                        <a:gs pos="100000">
                          <a:schemeClr val="accent1">
                            <a:lumMod val="60000"/>
                            <a:lumOff val="40000"/>
                          </a:schemeClr>
                        </a:gs>
                        <a:gs pos="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sp>
                  <p:nvSpPr>
                    <p:cNvPr id="110" name="图形"/>
                    <p:cNvSpPr>
                      <a:spLocks noEditPoints="1"/>
                    </p:cNvSpPr>
                    <p:nvPr/>
                  </p:nvSpPr>
                  <p:spPr bwMode="auto">
                    <a:xfrm>
                      <a:off x="3413544" y="5190734"/>
                      <a:ext cx="305956" cy="312793"/>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111" name="图形"/>
                    <p:cNvSpPr/>
                    <p:nvPr/>
                  </p:nvSpPr>
                  <p:spPr>
                    <a:xfrm>
                      <a:off x="3253577" y="5034185"/>
                      <a:ext cx="625891" cy="62589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grpSp>
                <p:nvGrpSpPr>
                  <p:cNvPr id="106" name="Group 105"/>
                  <p:cNvGrpSpPr/>
                  <p:nvPr/>
                </p:nvGrpSpPr>
                <p:grpSpPr>
                  <a:xfrm>
                    <a:off x="3817146" y="4542909"/>
                    <a:ext cx="1544424" cy="804222"/>
                    <a:chOff x="3817146" y="4542909"/>
                    <a:chExt cx="1544424" cy="804222"/>
                  </a:xfrm>
                </p:grpSpPr>
                <p:cxnSp>
                  <p:nvCxnSpPr>
                    <p:cNvPr id="107" name="图形"/>
                    <p:cNvCxnSpPr/>
                    <p:nvPr/>
                  </p:nvCxnSpPr>
                  <p:spPr>
                    <a:xfrm flipV="1">
                      <a:off x="3817146" y="5345436"/>
                      <a:ext cx="767322" cy="1695"/>
                    </a:xfrm>
                    <a:prstGeom prst="line">
                      <a:avLst/>
                    </a:prstGeom>
                    <a:ln w="12700">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8" name="图形"/>
                    <p:cNvCxnSpPr/>
                    <p:nvPr/>
                  </p:nvCxnSpPr>
                  <p:spPr>
                    <a:xfrm flipV="1">
                      <a:off x="4580068" y="4542909"/>
                      <a:ext cx="781502" cy="802527"/>
                    </a:xfrm>
                    <a:prstGeom prst="line">
                      <a:avLst/>
                    </a:prstGeom>
                    <a:ln w="12700">
                      <a:solidFill>
                        <a:schemeClr val="bg2">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grpSp>
              <p:nvGrpSpPr>
                <p:cNvPr id="112" name="Group 111"/>
                <p:cNvGrpSpPr/>
                <p:nvPr/>
              </p:nvGrpSpPr>
              <p:grpSpPr>
                <a:xfrm>
                  <a:off x="4703" y="3996"/>
                  <a:ext cx="2954" cy="1125"/>
                  <a:chOff x="3209297" y="2917113"/>
                  <a:chExt cx="1876011" cy="714451"/>
                </a:xfrm>
              </p:grpSpPr>
              <p:grpSp>
                <p:nvGrpSpPr>
                  <p:cNvPr id="113" name="Group 112"/>
                  <p:cNvGrpSpPr/>
                  <p:nvPr/>
                </p:nvGrpSpPr>
                <p:grpSpPr>
                  <a:xfrm>
                    <a:off x="3209297" y="2917113"/>
                    <a:ext cx="714451" cy="714451"/>
                    <a:chOff x="3209297" y="2917113"/>
                    <a:chExt cx="714451" cy="714451"/>
                  </a:xfrm>
                </p:grpSpPr>
                <p:sp>
                  <p:nvSpPr>
                    <p:cNvPr id="40" name="图形"/>
                    <p:cNvSpPr/>
                    <p:nvPr/>
                  </p:nvSpPr>
                  <p:spPr>
                    <a:xfrm flipH="1">
                      <a:off x="3209297" y="2917113"/>
                      <a:ext cx="714451" cy="714451"/>
                    </a:xfrm>
                    <a:prstGeom prst="ellipse">
                      <a:avLst/>
                    </a:prstGeom>
                    <a:gradFill>
                      <a:gsLst>
                        <a:gs pos="100000">
                          <a:schemeClr val="accent1">
                            <a:lumMod val="60000"/>
                            <a:lumOff val="40000"/>
                          </a:schemeClr>
                        </a:gs>
                        <a:gs pos="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nvGrpSpPr>
                    <p:cNvPr id="79" name="Group 117"/>
                    <p:cNvGrpSpPr/>
                    <p:nvPr/>
                  </p:nvGrpSpPr>
                  <p:grpSpPr>
                    <a:xfrm>
                      <a:off x="3395975" y="3160070"/>
                      <a:ext cx="341095" cy="268729"/>
                      <a:chOff x="1058564" y="1781841"/>
                      <a:chExt cx="649993" cy="512092"/>
                    </a:xfrm>
                    <a:solidFill>
                      <a:schemeClr val="bg1"/>
                    </a:solidFill>
                  </p:grpSpPr>
                  <p:sp>
                    <p:nvSpPr>
                      <p:cNvPr id="84" name="图形"/>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85" name="图形"/>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black"/>
                          </a:solidFill>
                          <a:effectLst/>
                          <a:uLnTx/>
                          <a:uFillTx/>
                          <a:latin typeface="思源黑体 CN Normal" panose="020B0400000000000000" charset="-122"/>
                          <a:ea typeface="+mn-ea"/>
                          <a:cs typeface="思源黑体 CN Normal" panose="020B0400000000000000" charset="-122"/>
                        </a:endParaRPr>
                      </a:p>
                    </p:txBody>
                  </p:sp>
                </p:grpSp>
                <p:sp>
                  <p:nvSpPr>
                    <p:cNvPr id="86" name="图形"/>
                    <p:cNvSpPr/>
                    <p:nvPr/>
                  </p:nvSpPr>
                  <p:spPr>
                    <a:xfrm>
                      <a:off x="3253577" y="2961393"/>
                      <a:ext cx="625891" cy="62589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grpSp>
                <p:nvGrpSpPr>
                  <p:cNvPr id="87" name="Group 113"/>
                  <p:cNvGrpSpPr/>
                  <p:nvPr/>
                </p:nvGrpSpPr>
                <p:grpSpPr>
                  <a:xfrm>
                    <a:off x="3817146" y="3274339"/>
                    <a:ext cx="1268162" cy="222914"/>
                    <a:chOff x="3817146" y="3274339"/>
                    <a:chExt cx="1268162" cy="222914"/>
                  </a:xfrm>
                </p:grpSpPr>
                <p:cxnSp>
                  <p:nvCxnSpPr>
                    <p:cNvPr id="88" name="图形"/>
                    <p:cNvCxnSpPr/>
                    <p:nvPr/>
                  </p:nvCxnSpPr>
                  <p:spPr>
                    <a:xfrm>
                      <a:off x="3817146" y="3274339"/>
                      <a:ext cx="644679" cy="528"/>
                    </a:xfrm>
                    <a:prstGeom prst="line">
                      <a:avLst/>
                    </a:prstGeom>
                    <a:ln w="12700">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图形"/>
                    <p:cNvCxnSpPr/>
                    <p:nvPr/>
                  </p:nvCxnSpPr>
                  <p:spPr>
                    <a:xfrm>
                      <a:off x="4428719" y="3274867"/>
                      <a:ext cx="656589" cy="222386"/>
                    </a:xfrm>
                    <a:prstGeom prst="line">
                      <a:avLst/>
                    </a:prstGeom>
                    <a:ln w="12700">
                      <a:solidFill>
                        <a:schemeClr val="bg2">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grpSp>
              <p:nvGrpSpPr>
                <p:cNvPr id="90" name="Group 121"/>
                <p:cNvGrpSpPr/>
                <p:nvPr/>
              </p:nvGrpSpPr>
              <p:grpSpPr>
                <a:xfrm>
                  <a:off x="4703" y="5628"/>
                  <a:ext cx="2954" cy="1125"/>
                  <a:chOff x="3209297" y="3953509"/>
                  <a:chExt cx="1876004" cy="714451"/>
                </a:xfrm>
              </p:grpSpPr>
              <p:grpSp>
                <p:nvGrpSpPr>
                  <p:cNvPr id="91" name="Group 122"/>
                  <p:cNvGrpSpPr/>
                  <p:nvPr/>
                </p:nvGrpSpPr>
                <p:grpSpPr>
                  <a:xfrm>
                    <a:off x="3209297" y="3953509"/>
                    <a:ext cx="714451" cy="714451"/>
                    <a:chOff x="3209297" y="3953509"/>
                    <a:chExt cx="714451" cy="714451"/>
                  </a:xfrm>
                </p:grpSpPr>
                <p:sp>
                  <p:nvSpPr>
                    <p:cNvPr id="92" name="图形"/>
                    <p:cNvSpPr/>
                    <p:nvPr/>
                  </p:nvSpPr>
                  <p:spPr>
                    <a:xfrm flipH="1">
                      <a:off x="3209297" y="3953509"/>
                      <a:ext cx="714451" cy="714451"/>
                    </a:xfrm>
                    <a:prstGeom prst="ellipse">
                      <a:avLst/>
                    </a:prstGeom>
                    <a:gradFill>
                      <a:gsLst>
                        <a:gs pos="100000">
                          <a:schemeClr val="accent2"/>
                        </a:gs>
                        <a:gs pos="0">
                          <a:schemeClr val="accent2">
                            <a:lumMod val="60000"/>
                            <a:lumOff val="4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nvGrpSpPr>
                    <p:cNvPr id="93" name="Group 77"/>
                    <p:cNvGrpSpPr/>
                    <p:nvPr/>
                  </p:nvGrpSpPr>
                  <p:grpSpPr>
                    <a:xfrm>
                      <a:off x="3403764" y="4186108"/>
                      <a:ext cx="325517" cy="249253"/>
                      <a:chOff x="5552261" y="1554043"/>
                      <a:chExt cx="363359" cy="278229"/>
                    </a:xfrm>
                    <a:solidFill>
                      <a:schemeClr val="bg1"/>
                    </a:solidFill>
                  </p:grpSpPr>
                  <p:sp>
                    <p:nvSpPr>
                      <p:cNvPr id="94" name="图形"/>
                      <p:cNvSpPr/>
                      <p:nvPr/>
                    </p:nvSpPr>
                    <p:spPr bwMode="auto">
                      <a:xfrm>
                        <a:off x="5552261" y="1715997"/>
                        <a:ext cx="363359" cy="116275"/>
                      </a:xfrm>
                      <a:custGeom>
                        <a:avLst/>
                        <a:gdLst/>
                        <a:ahLst/>
                        <a:cxnLst>
                          <a:cxn ang="0">
                            <a:pos x="211" y="31"/>
                          </a:cxn>
                          <a:cxn ang="0">
                            <a:pos x="140" y="31"/>
                          </a:cxn>
                          <a:cxn ang="0">
                            <a:pos x="140" y="0"/>
                          </a:cxn>
                          <a:cxn ang="0">
                            <a:pos x="0" y="0"/>
                          </a:cxn>
                          <a:cxn ang="0">
                            <a:pos x="0" y="96"/>
                          </a:cxn>
                          <a:cxn ang="0">
                            <a:pos x="0" y="96"/>
                          </a:cxn>
                          <a:cxn ang="0">
                            <a:pos x="2" y="102"/>
                          </a:cxn>
                          <a:cxn ang="0">
                            <a:pos x="4" y="107"/>
                          </a:cxn>
                          <a:cxn ang="0">
                            <a:pos x="9" y="111"/>
                          </a:cxn>
                          <a:cxn ang="0">
                            <a:pos x="17" y="112"/>
                          </a:cxn>
                          <a:cxn ang="0">
                            <a:pos x="334" y="112"/>
                          </a:cxn>
                          <a:cxn ang="0">
                            <a:pos x="334" y="112"/>
                          </a:cxn>
                          <a:cxn ang="0">
                            <a:pos x="341" y="111"/>
                          </a:cxn>
                          <a:cxn ang="0">
                            <a:pos x="347" y="107"/>
                          </a:cxn>
                          <a:cxn ang="0">
                            <a:pos x="350" y="102"/>
                          </a:cxn>
                          <a:cxn ang="0">
                            <a:pos x="350" y="96"/>
                          </a:cxn>
                          <a:cxn ang="0">
                            <a:pos x="350" y="0"/>
                          </a:cxn>
                          <a:cxn ang="0">
                            <a:pos x="211" y="0"/>
                          </a:cxn>
                          <a:cxn ang="0">
                            <a:pos x="211" y="31"/>
                          </a:cxn>
                        </a:cxnLst>
                        <a:rect l="0" t="0" r="r" b="b"/>
                        <a:pathLst>
                          <a:path w="350" h="112">
                            <a:moveTo>
                              <a:pt x="211" y="31"/>
                            </a:moveTo>
                            <a:lnTo>
                              <a:pt x="140" y="31"/>
                            </a:lnTo>
                            <a:lnTo>
                              <a:pt x="140" y="0"/>
                            </a:lnTo>
                            <a:lnTo>
                              <a:pt x="0" y="0"/>
                            </a:lnTo>
                            <a:lnTo>
                              <a:pt x="0" y="96"/>
                            </a:lnTo>
                            <a:lnTo>
                              <a:pt x="0" y="96"/>
                            </a:lnTo>
                            <a:lnTo>
                              <a:pt x="2" y="102"/>
                            </a:lnTo>
                            <a:lnTo>
                              <a:pt x="4" y="107"/>
                            </a:lnTo>
                            <a:lnTo>
                              <a:pt x="9" y="111"/>
                            </a:lnTo>
                            <a:lnTo>
                              <a:pt x="17" y="112"/>
                            </a:lnTo>
                            <a:lnTo>
                              <a:pt x="334" y="112"/>
                            </a:lnTo>
                            <a:lnTo>
                              <a:pt x="334" y="112"/>
                            </a:lnTo>
                            <a:lnTo>
                              <a:pt x="341" y="111"/>
                            </a:lnTo>
                            <a:lnTo>
                              <a:pt x="347" y="107"/>
                            </a:lnTo>
                            <a:lnTo>
                              <a:pt x="350" y="102"/>
                            </a:lnTo>
                            <a:lnTo>
                              <a:pt x="350" y="96"/>
                            </a:lnTo>
                            <a:lnTo>
                              <a:pt x="350" y="0"/>
                            </a:lnTo>
                            <a:lnTo>
                              <a:pt x="211" y="0"/>
                            </a:lnTo>
                            <a:lnTo>
                              <a:pt x="211" y="31"/>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95" name="图形"/>
                      <p:cNvSpPr>
                        <a:spLocks noEditPoints="1"/>
                      </p:cNvSpPr>
                      <p:nvPr/>
                    </p:nvSpPr>
                    <p:spPr bwMode="auto">
                      <a:xfrm>
                        <a:off x="5552261" y="1554043"/>
                        <a:ext cx="363359" cy="137038"/>
                      </a:xfrm>
                      <a:custGeom>
                        <a:avLst/>
                        <a:gdLst/>
                        <a:ahLst/>
                        <a:cxnLst>
                          <a:cxn ang="0">
                            <a:pos x="334" y="42"/>
                          </a:cxn>
                          <a:cxn ang="0">
                            <a:pos x="225" y="42"/>
                          </a:cxn>
                          <a:cxn ang="0">
                            <a:pos x="225" y="42"/>
                          </a:cxn>
                          <a:cxn ang="0">
                            <a:pos x="225" y="5"/>
                          </a:cxn>
                          <a:cxn ang="0">
                            <a:pos x="225" y="5"/>
                          </a:cxn>
                          <a:cxn ang="0">
                            <a:pos x="225" y="2"/>
                          </a:cxn>
                          <a:cxn ang="0">
                            <a:pos x="223" y="0"/>
                          </a:cxn>
                          <a:cxn ang="0">
                            <a:pos x="222" y="0"/>
                          </a:cxn>
                          <a:cxn ang="0">
                            <a:pos x="120" y="0"/>
                          </a:cxn>
                          <a:cxn ang="0">
                            <a:pos x="120" y="0"/>
                          </a:cxn>
                          <a:cxn ang="0">
                            <a:pos x="118" y="2"/>
                          </a:cxn>
                          <a:cxn ang="0">
                            <a:pos x="116" y="4"/>
                          </a:cxn>
                          <a:cxn ang="0">
                            <a:pos x="115" y="5"/>
                          </a:cxn>
                          <a:cxn ang="0">
                            <a:pos x="115" y="5"/>
                          </a:cxn>
                          <a:cxn ang="0">
                            <a:pos x="115" y="42"/>
                          </a:cxn>
                          <a:cxn ang="0">
                            <a:pos x="17" y="42"/>
                          </a:cxn>
                          <a:cxn ang="0">
                            <a:pos x="17" y="42"/>
                          </a:cxn>
                          <a:cxn ang="0">
                            <a:pos x="9" y="42"/>
                          </a:cxn>
                          <a:cxn ang="0">
                            <a:pos x="4" y="45"/>
                          </a:cxn>
                          <a:cxn ang="0">
                            <a:pos x="2" y="51"/>
                          </a:cxn>
                          <a:cxn ang="0">
                            <a:pos x="0" y="58"/>
                          </a:cxn>
                          <a:cxn ang="0">
                            <a:pos x="0" y="130"/>
                          </a:cxn>
                          <a:cxn ang="0">
                            <a:pos x="350" y="130"/>
                          </a:cxn>
                          <a:cxn ang="0">
                            <a:pos x="350" y="58"/>
                          </a:cxn>
                          <a:cxn ang="0">
                            <a:pos x="350" y="58"/>
                          </a:cxn>
                          <a:cxn ang="0">
                            <a:pos x="350" y="51"/>
                          </a:cxn>
                          <a:cxn ang="0">
                            <a:pos x="347" y="45"/>
                          </a:cxn>
                          <a:cxn ang="0">
                            <a:pos x="341" y="42"/>
                          </a:cxn>
                          <a:cxn ang="0">
                            <a:pos x="334" y="42"/>
                          </a:cxn>
                          <a:cxn ang="0">
                            <a:pos x="334" y="42"/>
                          </a:cxn>
                          <a:cxn ang="0">
                            <a:pos x="133" y="42"/>
                          </a:cxn>
                          <a:cxn ang="0">
                            <a:pos x="133" y="13"/>
                          </a:cxn>
                          <a:cxn ang="0">
                            <a:pos x="209" y="13"/>
                          </a:cxn>
                          <a:cxn ang="0">
                            <a:pos x="209" y="42"/>
                          </a:cxn>
                          <a:cxn ang="0">
                            <a:pos x="133" y="42"/>
                          </a:cxn>
                        </a:cxnLst>
                        <a:rect l="0" t="0" r="r" b="b"/>
                        <a:pathLst>
                          <a:path w="350" h="130">
                            <a:moveTo>
                              <a:pt x="334" y="42"/>
                            </a:moveTo>
                            <a:lnTo>
                              <a:pt x="225" y="42"/>
                            </a:lnTo>
                            <a:lnTo>
                              <a:pt x="225" y="42"/>
                            </a:lnTo>
                            <a:lnTo>
                              <a:pt x="225" y="5"/>
                            </a:lnTo>
                            <a:lnTo>
                              <a:pt x="225" y="5"/>
                            </a:lnTo>
                            <a:lnTo>
                              <a:pt x="225" y="2"/>
                            </a:lnTo>
                            <a:lnTo>
                              <a:pt x="223" y="0"/>
                            </a:lnTo>
                            <a:lnTo>
                              <a:pt x="222" y="0"/>
                            </a:lnTo>
                            <a:lnTo>
                              <a:pt x="120" y="0"/>
                            </a:lnTo>
                            <a:lnTo>
                              <a:pt x="120" y="0"/>
                            </a:lnTo>
                            <a:lnTo>
                              <a:pt x="118" y="2"/>
                            </a:lnTo>
                            <a:lnTo>
                              <a:pt x="116" y="4"/>
                            </a:lnTo>
                            <a:lnTo>
                              <a:pt x="115" y="5"/>
                            </a:lnTo>
                            <a:lnTo>
                              <a:pt x="115" y="5"/>
                            </a:lnTo>
                            <a:lnTo>
                              <a:pt x="115" y="42"/>
                            </a:lnTo>
                            <a:lnTo>
                              <a:pt x="17" y="42"/>
                            </a:lnTo>
                            <a:lnTo>
                              <a:pt x="17" y="42"/>
                            </a:lnTo>
                            <a:lnTo>
                              <a:pt x="9" y="42"/>
                            </a:lnTo>
                            <a:lnTo>
                              <a:pt x="4" y="45"/>
                            </a:lnTo>
                            <a:lnTo>
                              <a:pt x="2" y="51"/>
                            </a:lnTo>
                            <a:lnTo>
                              <a:pt x="0" y="58"/>
                            </a:lnTo>
                            <a:lnTo>
                              <a:pt x="0" y="130"/>
                            </a:lnTo>
                            <a:lnTo>
                              <a:pt x="350" y="130"/>
                            </a:lnTo>
                            <a:lnTo>
                              <a:pt x="350" y="58"/>
                            </a:lnTo>
                            <a:lnTo>
                              <a:pt x="350" y="58"/>
                            </a:lnTo>
                            <a:lnTo>
                              <a:pt x="350" y="51"/>
                            </a:lnTo>
                            <a:lnTo>
                              <a:pt x="347" y="45"/>
                            </a:lnTo>
                            <a:lnTo>
                              <a:pt x="341" y="42"/>
                            </a:lnTo>
                            <a:lnTo>
                              <a:pt x="334" y="42"/>
                            </a:lnTo>
                            <a:lnTo>
                              <a:pt x="334" y="42"/>
                            </a:lnTo>
                            <a:close/>
                            <a:moveTo>
                              <a:pt x="133" y="42"/>
                            </a:moveTo>
                            <a:lnTo>
                              <a:pt x="133" y="13"/>
                            </a:lnTo>
                            <a:lnTo>
                              <a:pt x="209" y="13"/>
                            </a:lnTo>
                            <a:lnTo>
                              <a:pt x="209" y="42"/>
                            </a:lnTo>
                            <a:lnTo>
                              <a:pt x="133" y="42"/>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155" name="图形"/>
                      <p:cNvSpPr>
                        <a:spLocks noChangeArrowheads="1"/>
                      </p:cNvSpPr>
                      <p:nvPr/>
                    </p:nvSpPr>
                    <p:spPr bwMode="auto">
                      <a:xfrm>
                        <a:off x="5710062" y="1715997"/>
                        <a:ext cx="45679" cy="18688"/>
                      </a:xfrm>
                      <a:prstGeom prst="rect">
                        <a:avLst/>
                      </a:prstGeom>
                      <a:grpFill/>
                      <a:ln w="9525">
                        <a:noFill/>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grpSp>
                <p:sp>
                  <p:nvSpPr>
                    <p:cNvPr id="159" name="图形"/>
                    <p:cNvSpPr/>
                    <p:nvPr/>
                  </p:nvSpPr>
                  <p:spPr>
                    <a:xfrm>
                      <a:off x="3253577" y="3997789"/>
                      <a:ext cx="625891" cy="62589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grpSp>
                <p:nvGrpSpPr>
                  <p:cNvPr id="160" name="Group 123"/>
                  <p:cNvGrpSpPr/>
                  <p:nvPr/>
                </p:nvGrpSpPr>
                <p:grpSpPr>
                  <a:xfrm>
                    <a:off x="3817148" y="4088746"/>
                    <a:ext cx="1268153" cy="222386"/>
                    <a:chOff x="3817148" y="4088746"/>
                    <a:chExt cx="1268153" cy="222386"/>
                  </a:xfrm>
                </p:grpSpPr>
                <p:cxnSp>
                  <p:nvCxnSpPr>
                    <p:cNvPr id="161" name="图形"/>
                    <p:cNvCxnSpPr/>
                    <p:nvPr/>
                  </p:nvCxnSpPr>
                  <p:spPr>
                    <a:xfrm>
                      <a:off x="3817148" y="4310735"/>
                      <a:ext cx="644676" cy="397"/>
                    </a:xfrm>
                    <a:prstGeom prst="line">
                      <a:avLst/>
                    </a:prstGeom>
                    <a:ln w="12700">
                      <a:solidFill>
                        <a:schemeClr val="bg2">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2" name="图形"/>
                    <p:cNvCxnSpPr/>
                    <p:nvPr/>
                  </p:nvCxnSpPr>
                  <p:spPr>
                    <a:xfrm flipV="1">
                      <a:off x="4428713" y="4088746"/>
                      <a:ext cx="656588" cy="222386"/>
                    </a:xfrm>
                    <a:prstGeom prst="line">
                      <a:avLst/>
                    </a:prstGeom>
                    <a:ln w="12700">
                      <a:solidFill>
                        <a:schemeClr val="bg2">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grpSp>
          <p:sp>
            <p:nvSpPr>
              <p:cNvPr id="163" name="图形"/>
              <p:cNvSpPr/>
              <p:nvPr/>
            </p:nvSpPr>
            <p:spPr>
              <a:xfrm>
                <a:off x="8131" y="4189"/>
                <a:ext cx="3421" cy="3421"/>
              </a:xfrm>
              <a:prstGeom prst="ellipse">
                <a:avLst/>
              </a:prstGeom>
              <a:gradFill>
                <a:gsLst>
                  <a:gs pos="0">
                    <a:schemeClr val="accent3">
                      <a:lumMod val="60000"/>
                      <a:lumOff val="40000"/>
                    </a:schemeClr>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sp>
            <p:nvSpPr>
              <p:cNvPr id="164" name="图形"/>
              <p:cNvSpPr/>
              <p:nvPr/>
            </p:nvSpPr>
            <p:spPr>
              <a:xfrm>
                <a:off x="8341" y="4399"/>
                <a:ext cx="3002" cy="300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思源黑体 CN Normal" panose="020B0400000000000000" charset="-122"/>
                  <a:ea typeface="+mn-ea"/>
                  <a:cs typeface="思源黑体 CN Normal" panose="020B0400000000000000" charset="-122"/>
                </a:endParaRPr>
              </a:p>
            </p:txBody>
          </p:sp>
          <p:grpSp>
            <p:nvGrpSpPr>
              <p:cNvPr id="165" name="Group 127"/>
              <p:cNvGrpSpPr/>
              <p:nvPr/>
            </p:nvGrpSpPr>
            <p:grpSpPr>
              <a:xfrm>
                <a:off x="8933" y="5279"/>
                <a:ext cx="1584" cy="1045"/>
                <a:chOff x="2141517" y="2373325"/>
                <a:chExt cx="476251" cy="314325"/>
              </a:xfrm>
              <a:solidFill>
                <a:schemeClr val="bg1"/>
              </a:solidFill>
            </p:grpSpPr>
            <p:sp>
              <p:nvSpPr>
                <p:cNvPr id="166" name="图形"/>
                <p:cNvSpPr>
                  <a:spLocks noChangeArrowheads="1"/>
                </p:cNvSpPr>
                <p:nvPr/>
              </p:nvSpPr>
              <p:spPr bwMode="auto">
                <a:xfrm>
                  <a:off x="2200255" y="2678125"/>
                  <a:ext cx="387350" cy="9525"/>
                </a:xfrm>
                <a:prstGeom prst="rect">
                  <a:avLst/>
                </a:prstGeom>
                <a:grpFill/>
                <a:ln w="9525">
                  <a:noFill/>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167" name="图形"/>
                <p:cNvSpPr>
                  <a:spLocks noChangeArrowheads="1"/>
                </p:cNvSpPr>
                <p:nvPr/>
              </p:nvSpPr>
              <p:spPr bwMode="auto">
                <a:xfrm>
                  <a:off x="2517755" y="2468575"/>
                  <a:ext cx="69850" cy="209550"/>
                </a:xfrm>
                <a:prstGeom prst="rect">
                  <a:avLst/>
                </a:prstGeom>
                <a:grpFill/>
                <a:ln w="9525">
                  <a:noFill/>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168" name="图形"/>
                <p:cNvSpPr>
                  <a:spLocks noChangeArrowheads="1"/>
                </p:cNvSpPr>
                <p:nvPr/>
              </p:nvSpPr>
              <p:spPr bwMode="auto">
                <a:xfrm>
                  <a:off x="2438380" y="2547950"/>
                  <a:ext cx="69850" cy="130175"/>
                </a:xfrm>
                <a:prstGeom prst="rect">
                  <a:avLst/>
                </a:prstGeom>
                <a:grpFill/>
                <a:ln w="9525">
                  <a:noFill/>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169" name="图形"/>
                <p:cNvSpPr>
                  <a:spLocks noChangeArrowheads="1"/>
                </p:cNvSpPr>
                <p:nvPr/>
              </p:nvSpPr>
              <p:spPr bwMode="auto">
                <a:xfrm>
                  <a:off x="2359005" y="2592400"/>
                  <a:ext cx="69850" cy="85725"/>
                </a:xfrm>
                <a:prstGeom prst="rect">
                  <a:avLst/>
                </a:prstGeom>
                <a:grpFill/>
                <a:ln w="9525">
                  <a:noFill/>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170" name="图形"/>
                <p:cNvSpPr>
                  <a:spLocks noChangeArrowheads="1"/>
                </p:cNvSpPr>
                <p:nvPr/>
              </p:nvSpPr>
              <p:spPr bwMode="auto">
                <a:xfrm>
                  <a:off x="2279630" y="2551125"/>
                  <a:ext cx="69850" cy="127000"/>
                </a:xfrm>
                <a:prstGeom prst="rect">
                  <a:avLst/>
                </a:prstGeom>
                <a:grpFill/>
                <a:ln w="9525">
                  <a:noFill/>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171" name="图形"/>
                <p:cNvSpPr>
                  <a:spLocks noChangeArrowheads="1"/>
                </p:cNvSpPr>
                <p:nvPr/>
              </p:nvSpPr>
              <p:spPr bwMode="auto">
                <a:xfrm>
                  <a:off x="2200255" y="2587637"/>
                  <a:ext cx="68263" cy="90488"/>
                </a:xfrm>
                <a:prstGeom prst="rect">
                  <a:avLst/>
                </a:prstGeom>
                <a:grpFill/>
                <a:ln w="9525">
                  <a:noFill/>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172" name="图形"/>
                <p:cNvSpPr/>
                <p:nvPr/>
              </p:nvSpPr>
              <p:spPr bwMode="auto">
                <a:xfrm>
                  <a:off x="2141517" y="2559062"/>
                  <a:ext cx="36513" cy="38100"/>
                </a:xfrm>
                <a:custGeom>
                  <a:avLst/>
                  <a:gdLst/>
                  <a:ahLst/>
                  <a:cxnLst>
                    <a:cxn ang="0">
                      <a:pos x="22" y="0"/>
                    </a:cxn>
                    <a:cxn ang="0">
                      <a:pos x="22" y="0"/>
                    </a:cxn>
                    <a:cxn ang="0">
                      <a:pos x="27" y="0"/>
                    </a:cxn>
                    <a:cxn ang="0">
                      <a:pos x="32" y="1"/>
                    </a:cxn>
                    <a:cxn ang="0">
                      <a:pos x="36" y="3"/>
                    </a:cxn>
                    <a:cxn ang="0">
                      <a:pos x="40" y="7"/>
                    </a:cxn>
                    <a:cxn ang="0">
                      <a:pos x="42" y="10"/>
                    </a:cxn>
                    <a:cxn ang="0">
                      <a:pos x="45" y="15"/>
                    </a:cxn>
                    <a:cxn ang="0">
                      <a:pos x="46" y="18"/>
                    </a:cxn>
                    <a:cxn ang="0">
                      <a:pos x="46" y="23"/>
                    </a:cxn>
                    <a:cxn ang="0">
                      <a:pos x="46" y="23"/>
                    </a:cxn>
                    <a:cxn ang="0">
                      <a:pos x="46" y="28"/>
                    </a:cxn>
                    <a:cxn ang="0">
                      <a:pos x="45" y="32"/>
                    </a:cxn>
                    <a:cxn ang="0">
                      <a:pos x="42" y="36"/>
                    </a:cxn>
                    <a:cxn ang="0">
                      <a:pos x="40" y="39"/>
                    </a:cxn>
                    <a:cxn ang="0">
                      <a:pos x="36" y="43"/>
                    </a:cxn>
                    <a:cxn ang="0">
                      <a:pos x="32" y="44"/>
                    </a:cxn>
                    <a:cxn ang="0">
                      <a:pos x="27" y="45"/>
                    </a:cxn>
                    <a:cxn ang="0">
                      <a:pos x="22" y="47"/>
                    </a:cxn>
                    <a:cxn ang="0">
                      <a:pos x="22" y="47"/>
                    </a:cxn>
                    <a:cxn ang="0">
                      <a:pos x="19" y="45"/>
                    </a:cxn>
                    <a:cxn ang="0">
                      <a:pos x="14" y="44"/>
                    </a:cxn>
                    <a:cxn ang="0">
                      <a:pos x="10" y="43"/>
                    </a:cxn>
                    <a:cxn ang="0">
                      <a:pos x="6" y="39"/>
                    </a:cxn>
                    <a:cxn ang="0">
                      <a:pos x="4" y="36"/>
                    </a:cxn>
                    <a:cxn ang="0">
                      <a:pos x="1" y="32"/>
                    </a:cxn>
                    <a:cxn ang="0">
                      <a:pos x="0" y="28"/>
                    </a:cxn>
                    <a:cxn ang="0">
                      <a:pos x="0" y="23"/>
                    </a:cxn>
                    <a:cxn ang="0">
                      <a:pos x="0" y="23"/>
                    </a:cxn>
                    <a:cxn ang="0">
                      <a:pos x="0" y="18"/>
                    </a:cxn>
                    <a:cxn ang="0">
                      <a:pos x="1" y="15"/>
                    </a:cxn>
                    <a:cxn ang="0">
                      <a:pos x="4" y="10"/>
                    </a:cxn>
                    <a:cxn ang="0">
                      <a:pos x="6" y="7"/>
                    </a:cxn>
                    <a:cxn ang="0">
                      <a:pos x="10" y="3"/>
                    </a:cxn>
                    <a:cxn ang="0">
                      <a:pos x="14" y="1"/>
                    </a:cxn>
                    <a:cxn ang="0">
                      <a:pos x="19" y="0"/>
                    </a:cxn>
                    <a:cxn ang="0">
                      <a:pos x="22" y="0"/>
                    </a:cxn>
                    <a:cxn ang="0">
                      <a:pos x="22" y="0"/>
                    </a:cxn>
                  </a:cxnLst>
                  <a:rect l="0" t="0" r="r" b="b"/>
                  <a:pathLst>
                    <a:path w="46" h="47">
                      <a:moveTo>
                        <a:pt x="22" y="0"/>
                      </a:moveTo>
                      <a:lnTo>
                        <a:pt x="22" y="0"/>
                      </a:lnTo>
                      <a:lnTo>
                        <a:pt x="27" y="0"/>
                      </a:lnTo>
                      <a:lnTo>
                        <a:pt x="32" y="1"/>
                      </a:lnTo>
                      <a:lnTo>
                        <a:pt x="36" y="3"/>
                      </a:lnTo>
                      <a:lnTo>
                        <a:pt x="40" y="7"/>
                      </a:lnTo>
                      <a:lnTo>
                        <a:pt x="42" y="10"/>
                      </a:lnTo>
                      <a:lnTo>
                        <a:pt x="45" y="15"/>
                      </a:lnTo>
                      <a:lnTo>
                        <a:pt x="46" y="18"/>
                      </a:lnTo>
                      <a:lnTo>
                        <a:pt x="46" y="23"/>
                      </a:lnTo>
                      <a:lnTo>
                        <a:pt x="46" y="23"/>
                      </a:lnTo>
                      <a:lnTo>
                        <a:pt x="46" y="28"/>
                      </a:lnTo>
                      <a:lnTo>
                        <a:pt x="45" y="32"/>
                      </a:lnTo>
                      <a:lnTo>
                        <a:pt x="42" y="36"/>
                      </a:lnTo>
                      <a:lnTo>
                        <a:pt x="40" y="39"/>
                      </a:lnTo>
                      <a:lnTo>
                        <a:pt x="36" y="43"/>
                      </a:lnTo>
                      <a:lnTo>
                        <a:pt x="32" y="44"/>
                      </a:lnTo>
                      <a:lnTo>
                        <a:pt x="27" y="45"/>
                      </a:lnTo>
                      <a:lnTo>
                        <a:pt x="22" y="47"/>
                      </a:lnTo>
                      <a:lnTo>
                        <a:pt x="22" y="47"/>
                      </a:lnTo>
                      <a:lnTo>
                        <a:pt x="19" y="45"/>
                      </a:lnTo>
                      <a:lnTo>
                        <a:pt x="14" y="44"/>
                      </a:lnTo>
                      <a:lnTo>
                        <a:pt x="10" y="43"/>
                      </a:lnTo>
                      <a:lnTo>
                        <a:pt x="6" y="39"/>
                      </a:lnTo>
                      <a:lnTo>
                        <a:pt x="4" y="36"/>
                      </a:lnTo>
                      <a:lnTo>
                        <a:pt x="1" y="32"/>
                      </a:lnTo>
                      <a:lnTo>
                        <a:pt x="0" y="28"/>
                      </a:lnTo>
                      <a:lnTo>
                        <a:pt x="0" y="23"/>
                      </a:lnTo>
                      <a:lnTo>
                        <a:pt x="0" y="23"/>
                      </a:lnTo>
                      <a:lnTo>
                        <a:pt x="0" y="18"/>
                      </a:lnTo>
                      <a:lnTo>
                        <a:pt x="1" y="15"/>
                      </a:lnTo>
                      <a:lnTo>
                        <a:pt x="4" y="10"/>
                      </a:lnTo>
                      <a:lnTo>
                        <a:pt x="6" y="7"/>
                      </a:lnTo>
                      <a:lnTo>
                        <a:pt x="10" y="3"/>
                      </a:lnTo>
                      <a:lnTo>
                        <a:pt x="14" y="1"/>
                      </a:lnTo>
                      <a:lnTo>
                        <a:pt x="19" y="0"/>
                      </a:lnTo>
                      <a:lnTo>
                        <a:pt x="22" y="0"/>
                      </a:lnTo>
                      <a:lnTo>
                        <a:pt x="22" y="0"/>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173" name="图形"/>
                <p:cNvSpPr/>
                <p:nvPr/>
              </p:nvSpPr>
              <p:spPr bwMode="auto">
                <a:xfrm>
                  <a:off x="2568555" y="2373325"/>
                  <a:ext cx="49213" cy="47625"/>
                </a:xfrm>
                <a:custGeom>
                  <a:avLst/>
                  <a:gdLst/>
                  <a:ahLst/>
                  <a:cxnLst>
                    <a:cxn ang="0">
                      <a:pos x="62" y="0"/>
                    </a:cxn>
                    <a:cxn ang="0">
                      <a:pos x="0" y="1"/>
                    </a:cxn>
                    <a:cxn ang="0">
                      <a:pos x="22" y="29"/>
                    </a:cxn>
                    <a:cxn ang="0">
                      <a:pos x="43" y="59"/>
                    </a:cxn>
                    <a:cxn ang="0">
                      <a:pos x="62" y="0"/>
                    </a:cxn>
                  </a:cxnLst>
                  <a:rect l="0" t="0" r="r" b="b"/>
                  <a:pathLst>
                    <a:path w="62" h="59">
                      <a:moveTo>
                        <a:pt x="62" y="0"/>
                      </a:moveTo>
                      <a:lnTo>
                        <a:pt x="0" y="1"/>
                      </a:lnTo>
                      <a:lnTo>
                        <a:pt x="22" y="29"/>
                      </a:lnTo>
                      <a:lnTo>
                        <a:pt x="43" y="59"/>
                      </a:lnTo>
                      <a:lnTo>
                        <a:pt x="62" y="0"/>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sp>
              <p:nvSpPr>
                <p:cNvPr id="174" name="图形"/>
                <p:cNvSpPr/>
                <p:nvPr/>
              </p:nvSpPr>
              <p:spPr bwMode="auto">
                <a:xfrm>
                  <a:off x="2176442" y="2397137"/>
                  <a:ext cx="404813" cy="169863"/>
                </a:xfrm>
                <a:custGeom>
                  <a:avLst/>
                  <a:gdLst/>
                  <a:ahLst/>
                  <a:cxnLst>
                    <a:cxn ang="0">
                      <a:pos x="0" y="204"/>
                    </a:cxn>
                    <a:cxn ang="0">
                      <a:pos x="176" y="73"/>
                    </a:cxn>
                    <a:cxn ang="0">
                      <a:pos x="182" y="70"/>
                    </a:cxn>
                    <a:cxn ang="0">
                      <a:pos x="186" y="75"/>
                    </a:cxn>
                    <a:cxn ang="0">
                      <a:pos x="270" y="174"/>
                    </a:cxn>
                    <a:cxn ang="0">
                      <a:pos x="502" y="0"/>
                    </a:cxn>
                    <a:cxn ang="0">
                      <a:pos x="507" y="7"/>
                    </a:cxn>
                    <a:cxn ang="0">
                      <a:pos x="511" y="12"/>
                    </a:cxn>
                    <a:cxn ang="0">
                      <a:pos x="274" y="190"/>
                    </a:cxn>
                    <a:cxn ang="0">
                      <a:pos x="268" y="193"/>
                    </a:cxn>
                    <a:cxn ang="0">
                      <a:pos x="263" y="188"/>
                    </a:cxn>
                    <a:cxn ang="0">
                      <a:pos x="180" y="89"/>
                    </a:cxn>
                    <a:cxn ang="0">
                      <a:pos x="9" y="216"/>
                    </a:cxn>
                    <a:cxn ang="0">
                      <a:pos x="9" y="216"/>
                    </a:cxn>
                    <a:cxn ang="0">
                      <a:pos x="5" y="209"/>
                    </a:cxn>
                    <a:cxn ang="0">
                      <a:pos x="0" y="204"/>
                    </a:cxn>
                    <a:cxn ang="0">
                      <a:pos x="0" y="204"/>
                    </a:cxn>
                  </a:cxnLst>
                  <a:rect l="0" t="0" r="r" b="b"/>
                  <a:pathLst>
                    <a:path w="511" h="216">
                      <a:moveTo>
                        <a:pt x="0" y="204"/>
                      </a:moveTo>
                      <a:lnTo>
                        <a:pt x="176" y="73"/>
                      </a:lnTo>
                      <a:lnTo>
                        <a:pt x="182" y="70"/>
                      </a:lnTo>
                      <a:lnTo>
                        <a:pt x="186" y="75"/>
                      </a:lnTo>
                      <a:lnTo>
                        <a:pt x="270" y="174"/>
                      </a:lnTo>
                      <a:lnTo>
                        <a:pt x="502" y="0"/>
                      </a:lnTo>
                      <a:lnTo>
                        <a:pt x="507" y="7"/>
                      </a:lnTo>
                      <a:lnTo>
                        <a:pt x="511" y="12"/>
                      </a:lnTo>
                      <a:lnTo>
                        <a:pt x="274" y="190"/>
                      </a:lnTo>
                      <a:lnTo>
                        <a:pt x="268" y="193"/>
                      </a:lnTo>
                      <a:lnTo>
                        <a:pt x="263" y="188"/>
                      </a:lnTo>
                      <a:lnTo>
                        <a:pt x="180" y="89"/>
                      </a:lnTo>
                      <a:lnTo>
                        <a:pt x="9" y="216"/>
                      </a:lnTo>
                      <a:lnTo>
                        <a:pt x="9" y="216"/>
                      </a:lnTo>
                      <a:lnTo>
                        <a:pt x="5" y="209"/>
                      </a:lnTo>
                      <a:lnTo>
                        <a:pt x="0" y="204"/>
                      </a:lnTo>
                      <a:lnTo>
                        <a:pt x="0" y="204"/>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思源黑体 CN Normal" panose="020B0400000000000000" charset="-122"/>
                    <a:ea typeface="+mn-ea"/>
                    <a:cs typeface="思源黑体 CN Normal" panose="020B0400000000000000" charset="-122"/>
                  </a:endParaRPr>
                </a:p>
              </p:txBody>
            </p:sp>
          </p:grpSp>
        </p:grpSp>
        <p:sp>
          <p:nvSpPr>
            <p:cNvPr id="8" name="图形"/>
            <p:cNvSpPr txBox="1"/>
            <p:nvPr/>
          </p:nvSpPr>
          <p:spPr>
            <a:xfrm>
              <a:off x="1596" y="2939"/>
              <a:ext cx="3928" cy="967"/>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1996</a:t>
              </a:r>
              <a:r>
                <a:rPr lang="zh-CN" altLang="en-US"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年</a:t>
              </a:r>
              <a:endParaRPr lang="zh-CN" altLang="en-US"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我们的首家工业项目公司成立</a:t>
              </a:r>
              <a:endPar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9" name="图形"/>
            <p:cNvSpPr txBox="1"/>
            <p:nvPr/>
          </p:nvSpPr>
          <p:spPr>
            <a:xfrm>
              <a:off x="1596" y="4529"/>
              <a:ext cx="3648" cy="967"/>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1998</a:t>
              </a:r>
              <a:r>
                <a:rPr lang="zh-CN" altLang="en-US"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年</a:t>
              </a:r>
              <a:endParaRPr lang="zh-CN" altLang="en-US"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我们的第一部产品投入市场</a:t>
              </a:r>
              <a:endPar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0" name="图形"/>
            <p:cNvSpPr txBox="1"/>
            <p:nvPr/>
          </p:nvSpPr>
          <p:spPr>
            <a:xfrm>
              <a:off x="1596" y="6119"/>
              <a:ext cx="3928" cy="967"/>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2001</a:t>
              </a:r>
              <a:r>
                <a:rPr lang="zh-CN" altLang="en-US"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年</a:t>
              </a:r>
              <a:endParaRPr lang="zh-CN" altLang="en-US"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我们的最新研究成果获得认可</a:t>
              </a:r>
              <a:endPar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1" name="图形"/>
            <p:cNvSpPr txBox="1"/>
            <p:nvPr/>
          </p:nvSpPr>
          <p:spPr>
            <a:xfrm>
              <a:off x="1596" y="7709"/>
              <a:ext cx="3928" cy="967"/>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2004</a:t>
              </a:r>
              <a:r>
                <a:rPr lang="zh-CN" altLang="en-US"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年</a:t>
              </a:r>
              <a:endParaRPr lang="zh-CN" altLang="en-US"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我们的产品受到市场一致好评</a:t>
              </a:r>
              <a:endPar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2" name="图形"/>
            <p:cNvSpPr txBox="1"/>
            <p:nvPr/>
          </p:nvSpPr>
          <p:spPr>
            <a:xfrm>
              <a:off x="13997" y="2927"/>
              <a:ext cx="3928" cy="967"/>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2008</a:t>
              </a:r>
              <a:r>
                <a:rPr lang="zh-CN" altLang="en-US"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年</a:t>
              </a:r>
              <a:endParaRPr lang="zh-CN" altLang="en-US"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endParaRPr>
            </a:p>
            <a:p>
              <a:pPr marL="0" marR="0" lvl="0" indent="0" algn="r" defTabSz="914400" rtl="0" eaLnBrk="1" fontAlgn="auto" latinLnBrk="0" hangingPunct="1">
                <a:lnSpc>
                  <a:spcPct val="100000"/>
                </a:lnSpc>
                <a:spcBef>
                  <a:spcPts val="0"/>
                </a:spcBef>
                <a:spcAft>
                  <a:spcPts val="0"/>
                </a:spcAft>
                <a:buClrTx/>
                <a:buSzTx/>
                <a:buFontTx/>
                <a:buNone/>
                <a:defRPr/>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我们的公司开始走入国际市场</a:t>
              </a:r>
              <a:endPar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3" name="图形"/>
            <p:cNvSpPr txBox="1"/>
            <p:nvPr/>
          </p:nvSpPr>
          <p:spPr>
            <a:xfrm>
              <a:off x="14277" y="4521"/>
              <a:ext cx="3648" cy="967"/>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2013</a:t>
              </a:r>
              <a:r>
                <a:rPr lang="zh-CN" altLang="en-US"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年</a:t>
              </a:r>
              <a:endParaRPr lang="zh-CN" altLang="en-US"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endParaRPr>
            </a:p>
            <a:p>
              <a:pPr marL="0" marR="0" lvl="0" indent="0" algn="r" defTabSz="914400" rtl="0" eaLnBrk="1" fontAlgn="auto" latinLnBrk="0" hangingPunct="1">
                <a:lnSpc>
                  <a:spcPct val="100000"/>
                </a:lnSpc>
                <a:spcBef>
                  <a:spcPts val="0"/>
                </a:spcBef>
                <a:spcAft>
                  <a:spcPts val="0"/>
                </a:spcAft>
                <a:buClrTx/>
                <a:buSzTx/>
                <a:buFontTx/>
                <a:buNone/>
                <a:defRPr/>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公司在全国各地建立分公司</a:t>
              </a:r>
              <a:endPar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4" name="图形"/>
            <p:cNvSpPr txBox="1"/>
            <p:nvPr/>
          </p:nvSpPr>
          <p:spPr>
            <a:xfrm>
              <a:off x="13997" y="6115"/>
              <a:ext cx="3928" cy="967"/>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2017</a:t>
              </a:r>
              <a:r>
                <a:rPr lang="zh-CN" altLang="en-US"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年</a:t>
              </a:r>
              <a:endParaRPr lang="zh-CN" altLang="en-US" sz="2000" noProof="0" dirty="0">
                <a:ln>
                  <a:noFill/>
                </a:ln>
                <a:solidFill>
                  <a:schemeClr val="accent1"/>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endParaRPr>
            </a:p>
            <a:p>
              <a:pPr marL="0" marR="0" lvl="0" indent="0" algn="r" defTabSz="914400" rtl="0" eaLnBrk="1" fontAlgn="auto" latinLnBrk="0" hangingPunct="1">
                <a:lnSpc>
                  <a:spcPct val="100000"/>
                </a:lnSpc>
                <a:spcBef>
                  <a:spcPts val="0"/>
                </a:spcBef>
                <a:spcAft>
                  <a:spcPts val="0"/>
                </a:spcAft>
                <a:buClrTx/>
                <a:buSzTx/>
                <a:buFontTx/>
                <a:buNone/>
                <a:defRPr/>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我们公司成为世界五百强企业</a:t>
              </a:r>
              <a:endPar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5" name="图形"/>
            <p:cNvSpPr txBox="1"/>
            <p:nvPr/>
          </p:nvSpPr>
          <p:spPr>
            <a:xfrm>
              <a:off x="14277" y="7709"/>
              <a:ext cx="3648" cy="967"/>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2022</a:t>
              </a:r>
              <a:r>
                <a:rPr lang="zh-CN" altLang="en-US"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rPr>
                <a:t>年</a:t>
              </a:r>
              <a:endParaRPr lang="zh-CN" altLang="en-US" sz="2000" noProof="0" dirty="0">
                <a:ln>
                  <a:noFill/>
                </a:ln>
                <a:solidFill>
                  <a:schemeClr val="accent2"/>
                </a:solidFill>
                <a:effectLst/>
                <a:uLnTx/>
                <a:uFillTx/>
                <a:latin typeface="思源黑体 CN Medium" panose="020B0600000000000000" charset="-122"/>
                <a:ea typeface="思源黑体 CN Medium" panose="020B0600000000000000" charset="-122"/>
                <a:cs typeface="思源黑体 CN Normal" panose="020B0400000000000000" charset="-122"/>
                <a:sym typeface="+mn-ea"/>
              </a:endParaRPr>
            </a:p>
            <a:p>
              <a:pPr marL="0" marR="0" lvl="0" indent="0" algn="r" defTabSz="914400" rtl="0" eaLnBrk="1" fontAlgn="auto" latinLnBrk="0" hangingPunct="1">
                <a:lnSpc>
                  <a:spcPct val="100000"/>
                </a:lnSpc>
                <a:spcBef>
                  <a:spcPts val="0"/>
                </a:spcBef>
                <a:spcAft>
                  <a:spcPts val="0"/>
                </a:spcAft>
                <a:buClrTx/>
                <a:buSzTx/>
                <a:buFontTx/>
                <a:buNone/>
                <a:defRPr/>
              </a:pPr>
              <a:r>
                <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公司研发技术位居世界前茅</a:t>
              </a:r>
              <a:endParaRPr lang="zh-CN" altLang="en-US" sz="14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sp>
        <p:nvSpPr>
          <p:cNvPr id="3"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a:latin typeface="思源黑体 CN Bold" panose="020B0800000000000000" charset="-122"/>
                <a:ea typeface="思源黑体 CN Bold" panose="020B0800000000000000" charset="-122"/>
                <a:cs typeface="思源黑体 CN Normal" panose="020B0400000000000000" charset="-122"/>
                <a:sym typeface="+mn-ea"/>
              </a:rPr>
              <a:t>企业发展历程</a:t>
            </a:r>
            <a:endParaRPr lang="zh-CN" altLang="en-US" sz="3600">
              <a:latin typeface="思源黑体 CN Bold" panose="020B0800000000000000" charset="-122"/>
              <a:ea typeface="思源黑体 CN Bold" panose="020B0800000000000000" charset="-122"/>
              <a:cs typeface="思源黑体 CN Normal" panose="020B0400000000000000" charset="-122"/>
              <a:sym typeface="+mn-ea"/>
            </a:endParaRPr>
          </a:p>
        </p:txBody>
      </p:sp>
    </p:spTree>
    <p:custDataLst>
      <p:tags r:id="rId1"/>
    </p:custDataLst>
  </p:cSld>
  <p:clrMapOvr>
    <a:masterClrMapping/>
  </p:clrMapOvr>
  <p:transition advTm="2000">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plus(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图形"/>
          <p:cNvGrpSpPr/>
          <p:nvPr/>
        </p:nvGrpSpPr>
        <p:grpSpPr>
          <a:xfrm>
            <a:off x="1042035" y="1582420"/>
            <a:ext cx="10751185" cy="4455795"/>
            <a:chOff x="8742" y="2795"/>
            <a:chExt cx="16931" cy="7017"/>
          </a:xfrm>
        </p:grpSpPr>
        <p:sp>
          <p:nvSpPr>
            <p:cNvPr id="9" name="图形"/>
            <p:cNvSpPr txBox="1"/>
            <p:nvPr/>
          </p:nvSpPr>
          <p:spPr>
            <a:xfrm flipH="1">
              <a:off x="8742" y="5280"/>
              <a:ext cx="6256" cy="725"/>
            </a:xfrm>
            <a:prstGeom prst="rect">
              <a:avLst/>
            </a:prstGeom>
            <a:noFill/>
          </p:spPr>
          <p:txBody>
            <a:bodyPr wrap="square" rtlCol="0">
              <a:spAutoFit/>
            </a:bodyPr>
            <a:lstStyle/>
            <a:p>
              <a:pPr algn="l"/>
              <a:r>
                <a:rPr lang="zh-CN" altLang="en-US" sz="2400" dirty="0">
                  <a:solidFill>
                    <a:schemeClr val="tx1">
                      <a:lumMod val="85000"/>
                      <a:lumOff val="15000"/>
                    </a:schemeClr>
                  </a:solidFill>
                  <a:latin typeface="思源黑体 CN Medium" panose="020B0600000000000000" charset="-122"/>
                  <a:ea typeface="思源黑体 CN Medium" panose="020B0600000000000000" charset="-122"/>
                  <a:cs typeface="思源黑体 CN Medium" panose="020B0600000000000000" charset="-122"/>
                  <a:sym typeface="+mn-ea"/>
                </a:rPr>
                <a:t>企业营销模式</a:t>
              </a:r>
              <a:r>
                <a:rPr lang="en-US" altLang="zh-CN" sz="2400" dirty="0">
                  <a:solidFill>
                    <a:schemeClr val="tx1">
                      <a:lumMod val="85000"/>
                      <a:lumOff val="15000"/>
                    </a:schemeClr>
                  </a:solidFill>
                  <a:latin typeface="思源黑体 CN Medium" panose="020B0600000000000000" charset="-122"/>
                  <a:ea typeface="思源黑体 CN Medium" panose="020B0600000000000000" charset="-122"/>
                  <a:cs typeface="思源黑体 CN Medium" panose="020B0600000000000000" charset="-122"/>
                  <a:sym typeface="+mn-ea"/>
                </a:rPr>
                <a:t>—</a:t>
              </a:r>
              <a:r>
                <a:rPr lang="zh-CN" altLang="en-US" sz="2400" dirty="0">
                  <a:solidFill>
                    <a:schemeClr val="tx1">
                      <a:lumMod val="85000"/>
                      <a:lumOff val="15000"/>
                    </a:schemeClr>
                  </a:solidFill>
                  <a:latin typeface="思源黑体 CN Medium" panose="020B0600000000000000" charset="-122"/>
                  <a:ea typeface="思源黑体 CN Medium" panose="020B0600000000000000" charset="-122"/>
                  <a:cs typeface="思源黑体 CN Medium" panose="020B0600000000000000" charset="-122"/>
                  <a:sym typeface="+mn-ea"/>
                </a:rPr>
                <a:t>营销手段</a:t>
              </a:r>
              <a:endParaRPr lang="zh-CN" altLang="en-US" sz="2400" dirty="0">
                <a:solidFill>
                  <a:schemeClr val="tx1">
                    <a:lumMod val="85000"/>
                    <a:lumOff val="1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10" name="图形"/>
            <p:cNvSpPr txBox="1"/>
            <p:nvPr/>
          </p:nvSpPr>
          <p:spPr>
            <a:xfrm flipH="1">
              <a:off x="8742" y="5941"/>
              <a:ext cx="8295" cy="3052"/>
            </a:xfrm>
            <a:prstGeom prst="rect">
              <a:avLst/>
            </a:prstGeom>
            <a:noFill/>
          </p:spPr>
          <p:txBody>
            <a:bodyPr wrap="square" rtlCol="0">
              <a:spAutoFit/>
            </a:bodyPr>
            <a:lstStyle/>
            <a:p>
              <a:pPr marL="0" indent="0" algn="l">
                <a:lnSpc>
                  <a:spcPct val="150000"/>
                </a:lnSpc>
                <a:spcBef>
                  <a:spcPts val="0"/>
                </a:spcBef>
                <a:spcAft>
                  <a:spcPts val="0"/>
                </a:spcAft>
                <a:buNone/>
              </a:pP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公司面对着竞争日渐激烈的市场开始着手建立公司网页，来为公司产品业务打广告，同时利用互联网+的方式进一步扩大市场，利用各大直播平台，电商平台，网络平台等来推送我们的产品。此外，发展线下市场去让客户知道我们的服务，我们的产品，我们的优势。</a:t>
              </a:r>
              <a:endPar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mn-ea"/>
                <a:sym typeface="+mn-lt"/>
              </a:endParaRPr>
            </a:p>
          </p:txBody>
        </p:sp>
        <p:sp>
          <p:nvSpPr>
            <p:cNvPr id="39" name="图形"/>
            <p:cNvSpPr/>
            <p:nvPr/>
          </p:nvSpPr>
          <p:spPr>
            <a:xfrm flipH="1">
              <a:off x="8742" y="3330"/>
              <a:ext cx="1234" cy="1234"/>
            </a:xfrm>
            <a:prstGeom prst="ellipse">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sp>
          <p:nvSpPr>
            <p:cNvPr id="41" name="图形"/>
            <p:cNvSpPr/>
            <p:nvPr/>
          </p:nvSpPr>
          <p:spPr>
            <a:xfrm flipH="1">
              <a:off x="13470" y="3330"/>
              <a:ext cx="1234" cy="1234"/>
            </a:xfrm>
            <a:prstGeom prst="ellipse">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sp>
          <p:nvSpPr>
            <p:cNvPr id="34" name="图形"/>
            <p:cNvSpPr/>
            <p:nvPr/>
          </p:nvSpPr>
          <p:spPr>
            <a:xfrm flipH="1">
              <a:off x="12678" y="3795"/>
              <a:ext cx="471" cy="345"/>
            </a:xfrm>
            <a:prstGeom prst="rightArrow">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sp>
          <p:nvSpPr>
            <p:cNvPr id="35" name="图形"/>
            <p:cNvSpPr/>
            <p:nvPr/>
          </p:nvSpPr>
          <p:spPr>
            <a:xfrm flipH="1">
              <a:off x="10263" y="3795"/>
              <a:ext cx="471" cy="345"/>
            </a:xfrm>
            <a:prstGeom prst="rightArrow">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sp>
          <p:nvSpPr>
            <p:cNvPr id="36" name="图形"/>
            <p:cNvSpPr>
              <a:spLocks noChangeAspect="1"/>
            </p:cNvSpPr>
            <p:nvPr/>
          </p:nvSpPr>
          <p:spPr bwMode="auto">
            <a:xfrm flipH="1">
              <a:off x="13680" y="3654"/>
              <a:ext cx="770" cy="603"/>
            </a:xfrm>
            <a:custGeom>
              <a:avLst/>
              <a:gdLst>
                <a:gd name="T0" fmla="*/ 4314 w 10001"/>
                <a:gd name="T1" fmla="*/ 444 h 7830"/>
                <a:gd name="T2" fmla="*/ 8740 w 10001"/>
                <a:gd name="T3" fmla="*/ 1260 h 7830"/>
                <a:gd name="T4" fmla="*/ 9757 w 10001"/>
                <a:gd name="T5" fmla="*/ 1361 h 7830"/>
                <a:gd name="T6" fmla="*/ 10001 w 10001"/>
                <a:gd name="T7" fmla="*/ 4964 h 7830"/>
                <a:gd name="T8" fmla="*/ 9157 w 10001"/>
                <a:gd name="T9" fmla="*/ 5206 h 7830"/>
                <a:gd name="T10" fmla="*/ 8791 w 10001"/>
                <a:gd name="T11" fmla="*/ 5399 h 7830"/>
                <a:gd name="T12" fmla="*/ 5454 w 10001"/>
                <a:gd name="T13" fmla="*/ 1494 h 7830"/>
                <a:gd name="T14" fmla="*/ 3642 w 10001"/>
                <a:gd name="T15" fmla="*/ 2251 h 7830"/>
                <a:gd name="T16" fmla="*/ 2504 w 10001"/>
                <a:gd name="T17" fmla="*/ 1868 h 7830"/>
                <a:gd name="T18" fmla="*/ 295 w 10001"/>
                <a:gd name="T19" fmla="*/ 5196 h 7830"/>
                <a:gd name="T20" fmla="*/ 1180 w 10001"/>
                <a:gd name="T21" fmla="*/ 4752 h 7830"/>
                <a:gd name="T22" fmla="*/ 2797 w 10001"/>
                <a:gd name="T23" fmla="*/ 5095 h 7830"/>
                <a:gd name="T24" fmla="*/ 3988 w 10001"/>
                <a:gd name="T25" fmla="*/ 6155 h 7830"/>
                <a:gd name="T26" fmla="*/ 4639 w 10001"/>
                <a:gd name="T27" fmla="*/ 7567 h 7830"/>
                <a:gd name="T28" fmla="*/ 4588 w 10001"/>
                <a:gd name="T29" fmla="*/ 7669 h 7830"/>
                <a:gd name="T30" fmla="*/ 5411 w 10001"/>
                <a:gd name="T31" fmla="*/ 7134 h 7830"/>
                <a:gd name="T32" fmla="*/ 5421 w 10001"/>
                <a:gd name="T33" fmla="*/ 7124 h 7830"/>
                <a:gd name="T34" fmla="*/ 6154 w 10001"/>
                <a:gd name="T35" fmla="*/ 7234 h 7830"/>
                <a:gd name="T36" fmla="*/ 6367 w 10001"/>
                <a:gd name="T37" fmla="*/ 6689 h 7830"/>
                <a:gd name="T38" fmla="*/ 6419 w 10001"/>
                <a:gd name="T39" fmla="*/ 6729 h 7830"/>
                <a:gd name="T40" fmla="*/ 7334 w 10001"/>
                <a:gd name="T41" fmla="*/ 6264 h 7830"/>
                <a:gd name="T42" fmla="*/ 7344 w 10001"/>
                <a:gd name="T43" fmla="*/ 6255 h 7830"/>
                <a:gd name="T44" fmla="*/ 8036 w 10001"/>
                <a:gd name="T45" fmla="*/ 6376 h 7830"/>
                <a:gd name="T46" fmla="*/ 8159 w 10001"/>
                <a:gd name="T47" fmla="*/ 5569 h 7830"/>
                <a:gd name="T48" fmla="*/ 5199 w 10001"/>
                <a:gd name="T49" fmla="*/ 1998 h 7830"/>
                <a:gd name="T50" fmla="*/ 3825 w 10001"/>
                <a:gd name="T51" fmla="*/ 2674 h 7830"/>
                <a:gd name="T52" fmla="*/ 1984 w 10001"/>
                <a:gd name="T53" fmla="*/ 2270 h 7830"/>
                <a:gd name="T54" fmla="*/ 2024 w 10001"/>
                <a:gd name="T55" fmla="*/ 1393 h 7830"/>
                <a:gd name="T56" fmla="*/ 244 w 10001"/>
                <a:gd name="T57" fmla="*/ 1383 h 7830"/>
                <a:gd name="T58" fmla="*/ 0 w 10001"/>
                <a:gd name="T59" fmla="*/ 4975 h 7830"/>
                <a:gd name="T60" fmla="*/ 2126 w 10001"/>
                <a:gd name="T61" fmla="*/ 4954 h 7830"/>
                <a:gd name="T62" fmla="*/ 1180 w 10001"/>
                <a:gd name="T63" fmla="*/ 5509 h 7830"/>
                <a:gd name="T64" fmla="*/ 1251 w 10001"/>
                <a:gd name="T65" fmla="*/ 6134 h 7830"/>
                <a:gd name="T66" fmla="*/ 1801 w 10001"/>
                <a:gd name="T67" fmla="*/ 6214 h 7830"/>
                <a:gd name="T68" fmla="*/ 1831 w 10001"/>
                <a:gd name="T69" fmla="*/ 6244 h 7830"/>
                <a:gd name="T70" fmla="*/ 2035 w 10001"/>
                <a:gd name="T71" fmla="*/ 6708 h 7830"/>
                <a:gd name="T72" fmla="*/ 2554 w 10001"/>
                <a:gd name="T73" fmla="*/ 6768 h 7830"/>
                <a:gd name="T74" fmla="*/ 2726 w 10001"/>
                <a:gd name="T75" fmla="*/ 7181 h 7830"/>
                <a:gd name="T76" fmla="*/ 3245 w 10001"/>
                <a:gd name="T77" fmla="*/ 7241 h 7830"/>
                <a:gd name="T78" fmla="*/ 3275 w 10001"/>
                <a:gd name="T79" fmla="*/ 7261 h 7830"/>
                <a:gd name="T80" fmla="*/ 3468 w 10001"/>
                <a:gd name="T81" fmla="*/ 7554 h 7830"/>
                <a:gd name="T82" fmla="*/ 4150 w 10001"/>
                <a:gd name="T83" fmla="*/ 7423 h 7830"/>
                <a:gd name="T84" fmla="*/ 4130 w 10001"/>
                <a:gd name="T85" fmla="*/ 6736 h 7830"/>
                <a:gd name="T86" fmla="*/ 3611 w 10001"/>
                <a:gd name="T87" fmla="*/ 6645 h 7830"/>
                <a:gd name="T88" fmla="*/ 3184 w 10001"/>
                <a:gd name="T89" fmla="*/ 6161 h 7830"/>
                <a:gd name="T90" fmla="*/ 2949 w 10001"/>
                <a:gd name="T91" fmla="*/ 6141 h 7830"/>
                <a:gd name="T92" fmla="*/ 2319 w 10001"/>
                <a:gd name="T93" fmla="*/ 5576 h 7830"/>
                <a:gd name="T94" fmla="*/ 2126 w 10001"/>
                <a:gd name="T95" fmla="*/ 4954 h 7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01" h="7830">
                  <a:moveTo>
                    <a:pt x="2574" y="1755"/>
                  </a:moveTo>
                  <a:lnTo>
                    <a:pt x="4314" y="444"/>
                  </a:lnTo>
                  <a:cubicBezTo>
                    <a:pt x="4791" y="91"/>
                    <a:pt x="5422" y="0"/>
                    <a:pt x="5972" y="211"/>
                  </a:cubicBezTo>
                  <a:lnTo>
                    <a:pt x="8740" y="1260"/>
                  </a:lnTo>
                  <a:cubicBezTo>
                    <a:pt x="8924" y="1331"/>
                    <a:pt x="9116" y="1361"/>
                    <a:pt x="9300" y="1361"/>
                  </a:cubicBezTo>
                  <a:lnTo>
                    <a:pt x="9757" y="1361"/>
                  </a:lnTo>
                  <a:cubicBezTo>
                    <a:pt x="9890" y="1361"/>
                    <a:pt x="10001" y="1463"/>
                    <a:pt x="10001" y="1594"/>
                  </a:cubicBezTo>
                  <a:lnTo>
                    <a:pt x="10001" y="4964"/>
                  </a:lnTo>
                  <a:cubicBezTo>
                    <a:pt x="10001" y="5095"/>
                    <a:pt x="9889" y="5206"/>
                    <a:pt x="9757" y="5206"/>
                  </a:cubicBezTo>
                  <a:lnTo>
                    <a:pt x="9157" y="5206"/>
                  </a:lnTo>
                  <a:cubicBezTo>
                    <a:pt x="9076" y="5206"/>
                    <a:pt x="8985" y="5236"/>
                    <a:pt x="8924" y="5288"/>
                  </a:cubicBezTo>
                  <a:lnTo>
                    <a:pt x="8791" y="5399"/>
                  </a:lnTo>
                  <a:cubicBezTo>
                    <a:pt x="8761" y="5429"/>
                    <a:pt x="8710" y="5419"/>
                    <a:pt x="8679" y="5389"/>
                  </a:cubicBezTo>
                  <a:lnTo>
                    <a:pt x="5454" y="1494"/>
                  </a:lnTo>
                  <a:cubicBezTo>
                    <a:pt x="5372" y="1393"/>
                    <a:pt x="5230" y="1373"/>
                    <a:pt x="5117" y="1434"/>
                  </a:cubicBezTo>
                  <a:lnTo>
                    <a:pt x="3642" y="2251"/>
                  </a:lnTo>
                  <a:cubicBezTo>
                    <a:pt x="3347" y="2413"/>
                    <a:pt x="2991" y="2433"/>
                    <a:pt x="2676" y="2301"/>
                  </a:cubicBezTo>
                  <a:cubicBezTo>
                    <a:pt x="2514" y="2230"/>
                    <a:pt x="2432" y="2039"/>
                    <a:pt x="2504" y="1868"/>
                  </a:cubicBezTo>
                  <a:cubicBezTo>
                    <a:pt x="2502" y="1826"/>
                    <a:pt x="2532" y="1786"/>
                    <a:pt x="2574" y="1755"/>
                  </a:cubicBezTo>
                  <a:close/>
                  <a:moveTo>
                    <a:pt x="295" y="5196"/>
                  </a:moveTo>
                  <a:lnTo>
                    <a:pt x="814" y="5196"/>
                  </a:lnTo>
                  <a:lnTo>
                    <a:pt x="1180" y="4752"/>
                  </a:lnTo>
                  <a:cubicBezTo>
                    <a:pt x="1505" y="4359"/>
                    <a:pt x="2095" y="4309"/>
                    <a:pt x="2492" y="4631"/>
                  </a:cubicBezTo>
                  <a:cubicBezTo>
                    <a:pt x="2635" y="4752"/>
                    <a:pt x="2746" y="4914"/>
                    <a:pt x="2797" y="5095"/>
                  </a:cubicBezTo>
                  <a:cubicBezTo>
                    <a:pt x="3112" y="5176"/>
                    <a:pt x="3358" y="5417"/>
                    <a:pt x="3449" y="5731"/>
                  </a:cubicBezTo>
                  <a:cubicBezTo>
                    <a:pt x="3672" y="5801"/>
                    <a:pt x="3876" y="5944"/>
                    <a:pt x="3988" y="6155"/>
                  </a:cubicBezTo>
                  <a:cubicBezTo>
                    <a:pt x="4181" y="6185"/>
                    <a:pt x="4364" y="6276"/>
                    <a:pt x="4506" y="6417"/>
                  </a:cubicBezTo>
                  <a:cubicBezTo>
                    <a:pt x="4801" y="6730"/>
                    <a:pt x="4863" y="7195"/>
                    <a:pt x="4639" y="7567"/>
                  </a:cubicBezTo>
                  <a:lnTo>
                    <a:pt x="4588" y="7659"/>
                  </a:lnTo>
                  <a:lnTo>
                    <a:pt x="4588" y="7669"/>
                  </a:lnTo>
                  <a:cubicBezTo>
                    <a:pt x="4831" y="7830"/>
                    <a:pt x="5158" y="7780"/>
                    <a:pt x="5330" y="7537"/>
                  </a:cubicBezTo>
                  <a:cubicBezTo>
                    <a:pt x="5411" y="7416"/>
                    <a:pt x="5443" y="7275"/>
                    <a:pt x="5411" y="7134"/>
                  </a:cubicBezTo>
                  <a:lnTo>
                    <a:pt x="5411" y="7124"/>
                  </a:lnTo>
                  <a:lnTo>
                    <a:pt x="5421" y="7124"/>
                  </a:lnTo>
                  <a:lnTo>
                    <a:pt x="5462" y="7164"/>
                  </a:lnTo>
                  <a:cubicBezTo>
                    <a:pt x="5646" y="7345"/>
                    <a:pt x="5941" y="7376"/>
                    <a:pt x="6154" y="7234"/>
                  </a:cubicBezTo>
                  <a:cubicBezTo>
                    <a:pt x="6326" y="7112"/>
                    <a:pt x="6407" y="6901"/>
                    <a:pt x="6367" y="6699"/>
                  </a:cubicBezTo>
                  <a:lnTo>
                    <a:pt x="6367" y="6689"/>
                  </a:lnTo>
                  <a:lnTo>
                    <a:pt x="6377" y="6689"/>
                  </a:lnTo>
                  <a:lnTo>
                    <a:pt x="6419" y="6729"/>
                  </a:lnTo>
                  <a:cubicBezTo>
                    <a:pt x="6601" y="6910"/>
                    <a:pt x="6886" y="6940"/>
                    <a:pt x="7110" y="6799"/>
                  </a:cubicBezTo>
                  <a:cubicBezTo>
                    <a:pt x="7282" y="6678"/>
                    <a:pt x="7375" y="6466"/>
                    <a:pt x="7334" y="6264"/>
                  </a:cubicBezTo>
                  <a:lnTo>
                    <a:pt x="7334" y="6255"/>
                  </a:lnTo>
                  <a:lnTo>
                    <a:pt x="7344" y="6255"/>
                  </a:lnTo>
                  <a:lnTo>
                    <a:pt x="7385" y="6295"/>
                  </a:lnTo>
                  <a:cubicBezTo>
                    <a:pt x="7557" y="6466"/>
                    <a:pt x="7832" y="6496"/>
                    <a:pt x="8036" y="6376"/>
                  </a:cubicBezTo>
                  <a:cubicBezTo>
                    <a:pt x="8290" y="6225"/>
                    <a:pt x="8372" y="5903"/>
                    <a:pt x="8220" y="5650"/>
                  </a:cubicBezTo>
                  <a:cubicBezTo>
                    <a:pt x="8200" y="5620"/>
                    <a:pt x="8179" y="5590"/>
                    <a:pt x="8159" y="5569"/>
                  </a:cubicBezTo>
                  <a:lnTo>
                    <a:pt x="7834" y="5175"/>
                  </a:lnTo>
                  <a:lnTo>
                    <a:pt x="5199" y="1998"/>
                  </a:lnTo>
                  <a:cubicBezTo>
                    <a:pt x="5169" y="1968"/>
                    <a:pt x="5127" y="1958"/>
                    <a:pt x="5086" y="1978"/>
                  </a:cubicBezTo>
                  <a:lnTo>
                    <a:pt x="3825" y="2674"/>
                  </a:lnTo>
                  <a:cubicBezTo>
                    <a:pt x="3418" y="2896"/>
                    <a:pt x="2940" y="2936"/>
                    <a:pt x="2503" y="2775"/>
                  </a:cubicBezTo>
                  <a:cubicBezTo>
                    <a:pt x="2259" y="2694"/>
                    <a:pt x="2075" y="2503"/>
                    <a:pt x="1984" y="2270"/>
                  </a:cubicBezTo>
                  <a:cubicBezTo>
                    <a:pt x="1913" y="2028"/>
                    <a:pt x="1942" y="1765"/>
                    <a:pt x="2075" y="1554"/>
                  </a:cubicBezTo>
                  <a:cubicBezTo>
                    <a:pt x="2105" y="1494"/>
                    <a:pt x="2085" y="1423"/>
                    <a:pt x="2024" y="1393"/>
                  </a:cubicBezTo>
                  <a:cubicBezTo>
                    <a:pt x="2004" y="1383"/>
                    <a:pt x="1982" y="1383"/>
                    <a:pt x="1963" y="1383"/>
                  </a:cubicBezTo>
                  <a:lnTo>
                    <a:pt x="244" y="1383"/>
                  </a:lnTo>
                  <a:cubicBezTo>
                    <a:pt x="111" y="1383"/>
                    <a:pt x="0" y="1484"/>
                    <a:pt x="0" y="1615"/>
                  </a:cubicBezTo>
                  <a:lnTo>
                    <a:pt x="0" y="4975"/>
                  </a:lnTo>
                  <a:cubicBezTo>
                    <a:pt x="51" y="5095"/>
                    <a:pt x="163" y="5196"/>
                    <a:pt x="295" y="5196"/>
                  </a:cubicBezTo>
                  <a:close/>
                  <a:moveTo>
                    <a:pt x="2126" y="4954"/>
                  </a:moveTo>
                  <a:cubicBezTo>
                    <a:pt x="1923" y="4843"/>
                    <a:pt x="1679" y="4894"/>
                    <a:pt x="1536" y="5075"/>
                  </a:cubicBezTo>
                  <a:lnTo>
                    <a:pt x="1180" y="5509"/>
                  </a:lnTo>
                  <a:cubicBezTo>
                    <a:pt x="1028" y="5700"/>
                    <a:pt x="1048" y="5983"/>
                    <a:pt x="1241" y="6134"/>
                  </a:cubicBezTo>
                  <a:lnTo>
                    <a:pt x="1251" y="6134"/>
                  </a:lnTo>
                  <a:lnTo>
                    <a:pt x="1303" y="6174"/>
                  </a:lnTo>
                  <a:cubicBezTo>
                    <a:pt x="1445" y="6285"/>
                    <a:pt x="1649" y="6295"/>
                    <a:pt x="1801" y="6214"/>
                  </a:cubicBezTo>
                  <a:cubicBezTo>
                    <a:pt x="1811" y="6204"/>
                    <a:pt x="1821" y="6214"/>
                    <a:pt x="1831" y="6224"/>
                  </a:cubicBezTo>
                  <a:lnTo>
                    <a:pt x="1831" y="6244"/>
                  </a:lnTo>
                  <a:cubicBezTo>
                    <a:pt x="1801" y="6405"/>
                    <a:pt x="1861" y="6576"/>
                    <a:pt x="1994" y="6678"/>
                  </a:cubicBezTo>
                  <a:lnTo>
                    <a:pt x="2035" y="6708"/>
                  </a:lnTo>
                  <a:cubicBezTo>
                    <a:pt x="2178" y="6819"/>
                    <a:pt x="2360" y="6829"/>
                    <a:pt x="2524" y="6758"/>
                  </a:cubicBezTo>
                  <a:cubicBezTo>
                    <a:pt x="2534" y="6748"/>
                    <a:pt x="2554" y="6758"/>
                    <a:pt x="2554" y="6768"/>
                  </a:cubicBezTo>
                  <a:lnTo>
                    <a:pt x="2554" y="6778"/>
                  </a:lnTo>
                  <a:cubicBezTo>
                    <a:pt x="2534" y="6929"/>
                    <a:pt x="2605" y="7080"/>
                    <a:pt x="2726" y="7181"/>
                  </a:cubicBezTo>
                  <a:lnTo>
                    <a:pt x="2756" y="7201"/>
                  </a:lnTo>
                  <a:cubicBezTo>
                    <a:pt x="2899" y="7313"/>
                    <a:pt x="3081" y="7333"/>
                    <a:pt x="3245" y="7241"/>
                  </a:cubicBezTo>
                  <a:cubicBezTo>
                    <a:pt x="3255" y="7231"/>
                    <a:pt x="3275" y="7241"/>
                    <a:pt x="3275" y="7251"/>
                  </a:cubicBezTo>
                  <a:lnTo>
                    <a:pt x="3275" y="7261"/>
                  </a:lnTo>
                  <a:cubicBezTo>
                    <a:pt x="3295" y="7373"/>
                    <a:pt x="3356" y="7474"/>
                    <a:pt x="3448" y="7544"/>
                  </a:cubicBezTo>
                  <a:lnTo>
                    <a:pt x="3468" y="7554"/>
                  </a:lnTo>
                  <a:cubicBezTo>
                    <a:pt x="3671" y="7705"/>
                    <a:pt x="3956" y="7675"/>
                    <a:pt x="4109" y="7473"/>
                  </a:cubicBezTo>
                  <a:cubicBezTo>
                    <a:pt x="4119" y="7453"/>
                    <a:pt x="4139" y="7433"/>
                    <a:pt x="4150" y="7423"/>
                  </a:cubicBezTo>
                  <a:lnTo>
                    <a:pt x="4211" y="7311"/>
                  </a:lnTo>
                  <a:cubicBezTo>
                    <a:pt x="4324" y="7120"/>
                    <a:pt x="4293" y="6888"/>
                    <a:pt x="4130" y="6736"/>
                  </a:cubicBezTo>
                  <a:cubicBezTo>
                    <a:pt x="3998" y="6615"/>
                    <a:pt x="3805" y="6585"/>
                    <a:pt x="3631" y="6655"/>
                  </a:cubicBezTo>
                  <a:cubicBezTo>
                    <a:pt x="3621" y="6655"/>
                    <a:pt x="3621" y="6655"/>
                    <a:pt x="3611" y="6645"/>
                  </a:cubicBezTo>
                  <a:lnTo>
                    <a:pt x="3611" y="6635"/>
                  </a:lnTo>
                  <a:cubicBezTo>
                    <a:pt x="3621" y="6393"/>
                    <a:pt x="3428" y="6181"/>
                    <a:pt x="3184" y="6161"/>
                  </a:cubicBezTo>
                  <a:cubicBezTo>
                    <a:pt x="3123" y="6161"/>
                    <a:pt x="3061" y="6171"/>
                    <a:pt x="3000" y="6191"/>
                  </a:cubicBezTo>
                  <a:cubicBezTo>
                    <a:pt x="2929" y="6201"/>
                    <a:pt x="2949" y="6141"/>
                    <a:pt x="2949" y="6141"/>
                  </a:cubicBezTo>
                  <a:cubicBezTo>
                    <a:pt x="3040" y="5909"/>
                    <a:pt x="2939" y="5658"/>
                    <a:pt x="2705" y="5556"/>
                  </a:cubicBezTo>
                  <a:cubicBezTo>
                    <a:pt x="2583" y="5506"/>
                    <a:pt x="2430" y="5516"/>
                    <a:pt x="2319" y="5576"/>
                  </a:cubicBezTo>
                  <a:cubicBezTo>
                    <a:pt x="2268" y="5586"/>
                    <a:pt x="2278" y="5536"/>
                    <a:pt x="2278" y="5536"/>
                  </a:cubicBezTo>
                  <a:cubicBezTo>
                    <a:pt x="2411" y="5348"/>
                    <a:pt x="2340" y="5075"/>
                    <a:pt x="2126" y="4954"/>
                  </a:cubicBezTo>
                  <a:close/>
                  <a:moveTo>
                    <a:pt x="2126" y="4954"/>
                  </a:move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思源黑体 CN Normal" panose="020B0400000000000000" charset="-122"/>
              </a:endParaRPr>
            </a:p>
          </p:txBody>
        </p:sp>
        <p:grpSp>
          <p:nvGrpSpPr>
            <p:cNvPr id="14" name="组合 13"/>
            <p:cNvGrpSpPr/>
            <p:nvPr/>
          </p:nvGrpSpPr>
          <p:grpSpPr>
            <a:xfrm>
              <a:off x="11106" y="3335"/>
              <a:ext cx="1234" cy="1234"/>
              <a:chOff x="11106" y="3335"/>
              <a:chExt cx="1234" cy="1234"/>
            </a:xfrm>
          </p:grpSpPr>
          <p:sp>
            <p:nvSpPr>
              <p:cNvPr id="40" name="图形"/>
              <p:cNvSpPr/>
              <p:nvPr/>
            </p:nvSpPr>
            <p:spPr>
              <a:xfrm flipH="1">
                <a:off x="11106" y="3335"/>
                <a:ext cx="1234" cy="1234"/>
              </a:xfrm>
              <a:prstGeom prst="ellipse">
                <a:avLst/>
              </a:prstGeom>
              <a:gradFill>
                <a:gsLst>
                  <a:gs pos="100000">
                    <a:schemeClr val="accent1">
                      <a:lumMod val="60000"/>
                      <a:lumOff val="40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sp>
            <p:nvSpPr>
              <p:cNvPr id="37" name="图形"/>
              <p:cNvSpPr>
                <a:spLocks noChangeAspect="1"/>
              </p:cNvSpPr>
              <p:nvPr/>
            </p:nvSpPr>
            <p:spPr bwMode="auto">
              <a:xfrm flipH="1">
                <a:off x="11391" y="3684"/>
                <a:ext cx="655" cy="545"/>
              </a:xfrm>
              <a:custGeom>
                <a:avLst/>
                <a:gdLst>
                  <a:gd name="T0" fmla="*/ 7146 w 7658"/>
                  <a:gd name="T1" fmla="*/ 2272 h 6368"/>
                  <a:gd name="T2" fmla="*/ 7274 w 7658"/>
                  <a:gd name="T3" fmla="*/ 2447 h 6368"/>
                  <a:gd name="T4" fmla="*/ 7039 w 7658"/>
                  <a:gd name="T5" fmla="*/ 2182 h 6368"/>
                  <a:gd name="T6" fmla="*/ 6561 w 7658"/>
                  <a:gd name="T7" fmla="*/ 0 h 6368"/>
                  <a:gd name="T8" fmla="*/ 1097 w 7658"/>
                  <a:gd name="T9" fmla="*/ 2182 h 6368"/>
                  <a:gd name="T10" fmla="*/ 619 w 7658"/>
                  <a:gd name="T11" fmla="*/ 2447 h 6368"/>
                  <a:gd name="T12" fmla="*/ 384 w 7658"/>
                  <a:gd name="T13" fmla="*/ 2272 h 6368"/>
                  <a:gd name="T14" fmla="*/ 512 w 7658"/>
                  <a:gd name="T15" fmla="*/ 1314 h 6368"/>
                  <a:gd name="T16" fmla="*/ 0 w 7658"/>
                  <a:gd name="T17" fmla="*/ 2272 h 6368"/>
                  <a:gd name="T18" fmla="*/ 128 w 7658"/>
                  <a:gd name="T19" fmla="*/ 2703 h 6368"/>
                  <a:gd name="T20" fmla="*/ 619 w 7658"/>
                  <a:gd name="T21" fmla="*/ 5396 h 6368"/>
                  <a:gd name="T22" fmla="*/ 1047 w 7658"/>
                  <a:gd name="T23" fmla="*/ 6368 h 6368"/>
                  <a:gd name="T24" fmla="*/ 2327 w 7658"/>
                  <a:gd name="T25" fmla="*/ 5396 h 6368"/>
                  <a:gd name="T26" fmla="*/ 5331 w 7658"/>
                  <a:gd name="T27" fmla="*/ 6368 h 6368"/>
                  <a:gd name="T28" fmla="*/ 6611 w 7658"/>
                  <a:gd name="T29" fmla="*/ 5396 h 6368"/>
                  <a:gd name="T30" fmla="*/ 7039 w 7658"/>
                  <a:gd name="T31" fmla="*/ 2703 h 6368"/>
                  <a:gd name="T32" fmla="*/ 7530 w 7658"/>
                  <a:gd name="T33" fmla="*/ 2272 h 6368"/>
                  <a:gd name="T34" fmla="*/ 7658 w 7658"/>
                  <a:gd name="T35" fmla="*/ 1314 h 6368"/>
                  <a:gd name="T36" fmla="*/ 1688 w 7658"/>
                  <a:gd name="T37" fmla="*/ 3788 h 6368"/>
                  <a:gd name="T38" fmla="*/ 1688 w 7658"/>
                  <a:gd name="T39" fmla="*/ 2899 h 6368"/>
                  <a:gd name="T40" fmla="*/ 1688 w 7658"/>
                  <a:gd name="T41" fmla="*/ 3788 h 6368"/>
                  <a:gd name="T42" fmla="*/ 2647 w 7658"/>
                  <a:gd name="T43" fmla="*/ 4697 h 6368"/>
                  <a:gd name="T44" fmla="*/ 2903 w 7658"/>
                  <a:gd name="T45" fmla="*/ 2879 h 6368"/>
                  <a:gd name="T46" fmla="*/ 3558 w 7658"/>
                  <a:gd name="T47" fmla="*/ 4697 h 6368"/>
                  <a:gd name="T48" fmla="*/ 3302 w 7658"/>
                  <a:gd name="T49" fmla="*/ 2879 h 6368"/>
                  <a:gd name="T50" fmla="*/ 3558 w 7658"/>
                  <a:gd name="T51" fmla="*/ 4697 h 6368"/>
                  <a:gd name="T52" fmla="*/ 3958 w 7658"/>
                  <a:gd name="T53" fmla="*/ 4697 h 6368"/>
                  <a:gd name="T54" fmla="*/ 4214 w 7658"/>
                  <a:gd name="T55" fmla="*/ 2879 h 6368"/>
                  <a:gd name="T56" fmla="*/ 4319 w 7658"/>
                  <a:gd name="T57" fmla="*/ 2182 h 6368"/>
                  <a:gd name="T58" fmla="*/ 1609 w 7658"/>
                  <a:gd name="T59" fmla="*/ 512 h 6368"/>
                  <a:gd name="T60" fmla="*/ 6049 w 7658"/>
                  <a:gd name="T61" fmla="*/ 2182 h 6368"/>
                  <a:gd name="T62" fmla="*/ 5928 w 7658"/>
                  <a:gd name="T63" fmla="*/ 2096 h 6368"/>
                  <a:gd name="T64" fmla="*/ 4311 w 7658"/>
                  <a:gd name="T65" fmla="*/ 2096 h 6368"/>
                  <a:gd name="T66" fmla="*/ 4869 w 7658"/>
                  <a:gd name="T67" fmla="*/ 4697 h 6368"/>
                  <a:gd name="T68" fmla="*/ 4613 w 7658"/>
                  <a:gd name="T69" fmla="*/ 2879 h 6368"/>
                  <a:gd name="T70" fmla="*/ 4869 w 7658"/>
                  <a:gd name="T71" fmla="*/ 4697 h 6368"/>
                  <a:gd name="T72" fmla="*/ 4567 w 7658"/>
                  <a:gd name="T73" fmla="*/ 2096 h 6368"/>
                  <a:gd name="T74" fmla="*/ 5672 w 7658"/>
                  <a:gd name="T75" fmla="*/ 2096 h 6368"/>
                  <a:gd name="T76" fmla="*/ 4575 w 7658"/>
                  <a:gd name="T77" fmla="*/ 2182 h 6368"/>
                  <a:gd name="T78" fmla="*/ 5526 w 7658"/>
                  <a:gd name="T79" fmla="*/ 3343 h 6368"/>
                  <a:gd name="T80" fmla="*/ 6415 w 7658"/>
                  <a:gd name="T81" fmla="*/ 3343 h 6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58" h="6368">
                    <a:moveTo>
                      <a:pt x="7146" y="1314"/>
                    </a:moveTo>
                    <a:lnTo>
                      <a:pt x="7146" y="2272"/>
                    </a:lnTo>
                    <a:lnTo>
                      <a:pt x="7274" y="2272"/>
                    </a:lnTo>
                    <a:lnTo>
                      <a:pt x="7274" y="2447"/>
                    </a:lnTo>
                    <a:lnTo>
                      <a:pt x="7039" y="2447"/>
                    </a:lnTo>
                    <a:lnTo>
                      <a:pt x="7039" y="2182"/>
                    </a:lnTo>
                    <a:lnTo>
                      <a:pt x="6561" y="2182"/>
                    </a:lnTo>
                    <a:lnTo>
                      <a:pt x="6561" y="0"/>
                    </a:lnTo>
                    <a:lnTo>
                      <a:pt x="1097" y="0"/>
                    </a:lnTo>
                    <a:lnTo>
                      <a:pt x="1097" y="2182"/>
                    </a:lnTo>
                    <a:lnTo>
                      <a:pt x="619" y="2182"/>
                    </a:lnTo>
                    <a:lnTo>
                      <a:pt x="619" y="2447"/>
                    </a:lnTo>
                    <a:lnTo>
                      <a:pt x="384" y="2447"/>
                    </a:lnTo>
                    <a:lnTo>
                      <a:pt x="384" y="2272"/>
                    </a:lnTo>
                    <a:lnTo>
                      <a:pt x="512" y="2272"/>
                    </a:lnTo>
                    <a:lnTo>
                      <a:pt x="512" y="1314"/>
                    </a:lnTo>
                    <a:lnTo>
                      <a:pt x="0" y="1314"/>
                    </a:lnTo>
                    <a:lnTo>
                      <a:pt x="0" y="2272"/>
                    </a:lnTo>
                    <a:lnTo>
                      <a:pt x="128" y="2272"/>
                    </a:lnTo>
                    <a:lnTo>
                      <a:pt x="128" y="2703"/>
                    </a:lnTo>
                    <a:lnTo>
                      <a:pt x="619" y="2703"/>
                    </a:lnTo>
                    <a:lnTo>
                      <a:pt x="619" y="5396"/>
                    </a:lnTo>
                    <a:lnTo>
                      <a:pt x="1047" y="5396"/>
                    </a:lnTo>
                    <a:lnTo>
                      <a:pt x="1047" y="6368"/>
                    </a:lnTo>
                    <a:lnTo>
                      <a:pt x="2327" y="6368"/>
                    </a:lnTo>
                    <a:lnTo>
                      <a:pt x="2327" y="5396"/>
                    </a:lnTo>
                    <a:lnTo>
                      <a:pt x="5331" y="5396"/>
                    </a:lnTo>
                    <a:lnTo>
                      <a:pt x="5331" y="6368"/>
                    </a:lnTo>
                    <a:lnTo>
                      <a:pt x="6611" y="6368"/>
                    </a:lnTo>
                    <a:lnTo>
                      <a:pt x="6611" y="5396"/>
                    </a:lnTo>
                    <a:lnTo>
                      <a:pt x="7039" y="5396"/>
                    </a:lnTo>
                    <a:lnTo>
                      <a:pt x="7039" y="2703"/>
                    </a:lnTo>
                    <a:lnTo>
                      <a:pt x="7530" y="2703"/>
                    </a:lnTo>
                    <a:lnTo>
                      <a:pt x="7530" y="2272"/>
                    </a:lnTo>
                    <a:lnTo>
                      <a:pt x="7658" y="2272"/>
                    </a:lnTo>
                    <a:lnTo>
                      <a:pt x="7658" y="1314"/>
                    </a:lnTo>
                    <a:lnTo>
                      <a:pt x="7146" y="1314"/>
                    </a:lnTo>
                    <a:close/>
                    <a:moveTo>
                      <a:pt x="1688" y="3788"/>
                    </a:moveTo>
                    <a:cubicBezTo>
                      <a:pt x="1442" y="3788"/>
                      <a:pt x="1243" y="3589"/>
                      <a:pt x="1243" y="3343"/>
                    </a:cubicBezTo>
                    <a:cubicBezTo>
                      <a:pt x="1243" y="3098"/>
                      <a:pt x="1442" y="2899"/>
                      <a:pt x="1688" y="2899"/>
                    </a:cubicBezTo>
                    <a:cubicBezTo>
                      <a:pt x="1934" y="2899"/>
                      <a:pt x="2132" y="3098"/>
                      <a:pt x="2132" y="3343"/>
                    </a:cubicBezTo>
                    <a:cubicBezTo>
                      <a:pt x="2132" y="3589"/>
                      <a:pt x="1934" y="3788"/>
                      <a:pt x="1688" y="3788"/>
                    </a:cubicBezTo>
                    <a:close/>
                    <a:moveTo>
                      <a:pt x="2903" y="4697"/>
                    </a:moveTo>
                    <a:lnTo>
                      <a:pt x="2647" y="4697"/>
                    </a:lnTo>
                    <a:lnTo>
                      <a:pt x="2647" y="2879"/>
                    </a:lnTo>
                    <a:lnTo>
                      <a:pt x="2903" y="2879"/>
                    </a:lnTo>
                    <a:lnTo>
                      <a:pt x="2903" y="4697"/>
                    </a:lnTo>
                    <a:close/>
                    <a:moveTo>
                      <a:pt x="3558" y="4697"/>
                    </a:moveTo>
                    <a:lnTo>
                      <a:pt x="3302" y="4697"/>
                    </a:lnTo>
                    <a:lnTo>
                      <a:pt x="3302" y="2879"/>
                    </a:lnTo>
                    <a:lnTo>
                      <a:pt x="3558" y="2879"/>
                    </a:lnTo>
                    <a:lnTo>
                      <a:pt x="3558" y="4697"/>
                    </a:lnTo>
                    <a:close/>
                    <a:moveTo>
                      <a:pt x="4214" y="4697"/>
                    </a:moveTo>
                    <a:lnTo>
                      <a:pt x="3958" y="4697"/>
                    </a:lnTo>
                    <a:lnTo>
                      <a:pt x="3958" y="2879"/>
                    </a:lnTo>
                    <a:lnTo>
                      <a:pt x="4214" y="2879"/>
                    </a:lnTo>
                    <a:lnTo>
                      <a:pt x="4214" y="4697"/>
                    </a:lnTo>
                    <a:close/>
                    <a:moveTo>
                      <a:pt x="4319" y="2182"/>
                    </a:moveTo>
                    <a:lnTo>
                      <a:pt x="1609" y="2182"/>
                    </a:lnTo>
                    <a:lnTo>
                      <a:pt x="1609" y="512"/>
                    </a:lnTo>
                    <a:lnTo>
                      <a:pt x="6049" y="512"/>
                    </a:lnTo>
                    <a:lnTo>
                      <a:pt x="6049" y="2182"/>
                    </a:lnTo>
                    <a:lnTo>
                      <a:pt x="5919" y="2182"/>
                    </a:lnTo>
                    <a:cubicBezTo>
                      <a:pt x="5922" y="2153"/>
                      <a:pt x="5928" y="2125"/>
                      <a:pt x="5928" y="2096"/>
                    </a:cubicBezTo>
                    <a:cubicBezTo>
                      <a:pt x="5928" y="1650"/>
                      <a:pt x="5565" y="1288"/>
                      <a:pt x="5119" y="1288"/>
                    </a:cubicBezTo>
                    <a:cubicBezTo>
                      <a:pt x="4674" y="1288"/>
                      <a:pt x="4311" y="1650"/>
                      <a:pt x="4311" y="2096"/>
                    </a:cubicBezTo>
                    <a:cubicBezTo>
                      <a:pt x="4311" y="2125"/>
                      <a:pt x="4316" y="2153"/>
                      <a:pt x="4319" y="2182"/>
                    </a:cubicBezTo>
                    <a:close/>
                    <a:moveTo>
                      <a:pt x="4869" y="4697"/>
                    </a:moveTo>
                    <a:lnTo>
                      <a:pt x="4613" y="4697"/>
                    </a:lnTo>
                    <a:lnTo>
                      <a:pt x="4613" y="2879"/>
                    </a:lnTo>
                    <a:lnTo>
                      <a:pt x="4869" y="2879"/>
                    </a:lnTo>
                    <a:lnTo>
                      <a:pt x="4869" y="4697"/>
                    </a:lnTo>
                    <a:close/>
                    <a:moveTo>
                      <a:pt x="4575" y="2182"/>
                    </a:moveTo>
                    <a:cubicBezTo>
                      <a:pt x="4571" y="2153"/>
                      <a:pt x="4567" y="2125"/>
                      <a:pt x="4567" y="2096"/>
                    </a:cubicBezTo>
                    <a:cubicBezTo>
                      <a:pt x="4567" y="1791"/>
                      <a:pt x="4815" y="1544"/>
                      <a:pt x="5119" y="1544"/>
                    </a:cubicBezTo>
                    <a:cubicBezTo>
                      <a:pt x="5424" y="1544"/>
                      <a:pt x="5672" y="1791"/>
                      <a:pt x="5672" y="2096"/>
                    </a:cubicBezTo>
                    <a:cubicBezTo>
                      <a:pt x="5672" y="2125"/>
                      <a:pt x="5667" y="2154"/>
                      <a:pt x="5663" y="2182"/>
                    </a:cubicBezTo>
                    <a:lnTo>
                      <a:pt x="4575" y="2182"/>
                    </a:lnTo>
                    <a:close/>
                    <a:moveTo>
                      <a:pt x="5970" y="3788"/>
                    </a:moveTo>
                    <a:cubicBezTo>
                      <a:pt x="5724" y="3788"/>
                      <a:pt x="5526" y="3589"/>
                      <a:pt x="5526" y="3343"/>
                    </a:cubicBezTo>
                    <a:cubicBezTo>
                      <a:pt x="5526" y="3098"/>
                      <a:pt x="5724" y="2899"/>
                      <a:pt x="5970" y="2899"/>
                    </a:cubicBezTo>
                    <a:cubicBezTo>
                      <a:pt x="6216" y="2899"/>
                      <a:pt x="6415" y="3098"/>
                      <a:pt x="6415" y="3343"/>
                    </a:cubicBezTo>
                    <a:cubicBezTo>
                      <a:pt x="6416" y="3589"/>
                      <a:pt x="6216" y="3788"/>
                      <a:pt x="5970" y="3788"/>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思源黑体 CN Normal" panose="020B0400000000000000" charset="-122"/>
                </a:endParaRPr>
              </a:p>
            </p:txBody>
          </p:sp>
        </p:grpSp>
        <p:sp>
          <p:nvSpPr>
            <p:cNvPr id="38" name="图形"/>
            <p:cNvSpPr>
              <a:spLocks noChangeAspect="1"/>
            </p:cNvSpPr>
            <p:nvPr/>
          </p:nvSpPr>
          <p:spPr bwMode="auto">
            <a:xfrm flipH="1">
              <a:off x="9053" y="3609"/>
              <a:ext cx="611" cy="590"/>
            </a:xfrm>
            <a:custGeom>
              <a:avLst/>
              <a:gdLst>
                <a:gd name="T0" fmla="*/ 539 w 579"/>
                <a:gd name="T1" fmla="*/ 131 h 560"/>
                <a:gd name="T2" fmla="*/ 443 w 579"/>
                <a:gd name="T3" fmla="*/ 131 h 560"/>
                <a:gd name="T4" fmla="*/ 289 w 579"/>
                <a:gd name="T5" fmla="*/ 0 h 560"/>
                <a:gd name="T6" fmla="*/ 136 w 579"/>
                <a:gd name="T7" fmla="*/ 131 h 560"/>
                <a:gd name="T8" fmla="*/ 40 w 579"/>
                <a:gd name="T9" fmla="*/ 131 h 560"/>
                <a:gd name="T10" fmla="*/ 0 w 579"/>
                <a:gd name="T11" fmla="*/ 171 h 560"/>
                <a:gd name="T12" fmla="*/ 0 w 579"/>
                <a:gd name="T13" fmla="*/ 520 h 560"/>
                <a:gd name="T14" fmla="*/ 40 w 579"/>
                <a:gd name="T15" fmla="*/ 560 h 560"/>
                <a:gd name="T16" fmla="*/ 539 w 579"/>
                <a:gd name="T17" fmla="*/ 560 h 560"/>
                <a:gd name="T18" fmla="*/ 579 w 579"/>
                <a:gd name="T19" fmla="*/ 520 h 560"/>
                <a:gd name="T20" fmla="*/ 579 w 579"/>
                <a:gd name="T21" fmla="*/ 171 h 560"/>
                <a:gd name="T22" fmla="*/ 539 w 579"/>
                <a:gd name="T23" fmla="*/ 131 h 560"/>
                <a:gd name="T24" fmla="*/ 212 w 579"/>
                <a:gd name="T25" fmla="*/ 306 h 560"/>
                <a:gd name="T26" fmla="*/ 290 w 579"/>
                <a:gd name="T27" fmla="*/ 229 h 560"/>
                <a:gd name="T28" fmla="*/ 367 w 579"/>
                <a:gd name="T29" fmla="*/ 306 h 560"/>
                <a:gd name="T30" fmla="*/ 344 w 579"/>
                <a:gd name="T31" fmla="*/ 361 h 560"/>
                <a:gd name="T32" fmla="*/ 380 w 579"/>
                <a:gd name="T33" fmla="*/ 427 h 560"/>
                <a:gd name="T34" fmla="*/ 382 w 579"/>
                <a:gd name="T35" fmla="*/ 432 h 560"/>
                <a:gd name="T36" fmla="*/ 374 w 579"/>
                <a:gd name="T37" fmla="*/ 439 h 560"/>
                <a:gd name="T38" fmla="*/ 374 w 579"/>
                <a:gd name="T39" fmla="*/ 439 h 560"/>
                <a:gd name="T40" fmla="*/ 371 w 579"/>
                <a:gd name="T41" fmla="*/ 439 h 560"/>
                <a:gd name="T42" fmla="*/ 344 w 579"/>
                <a:gd name="T43" fmla="*/ 428 h 560"/>
                <a:gd name="T44" fmla="*/ 338 w 579"/>
                <a:gd name="T45" fmla="*/ 457 h 560"/>
                <a:gd name="T46" fmla="*/ 332 w 579"/>
                <a:gd name="T47" fmla="*/ 463 h 560"/>
                <a:gd name="T48" fmla="*/ 330 w 579"/>
                <a:gd name="T49" fmla="*/ 463 h 560"/>
                <a:gd name="T50" fmla="*/ 324 w 579"/>
                <a:gd name="T51" fmla="*/ 459 h 560"/>
                <a:gd name="T52" fmla="*/ 289 w 579"/>
                <a:gd name="T53" fmla="*/ 396 h 560"/>
                <a:gd name="T54" fmla="*/ 255 w 579"/>
                <a:gd name="T55" fmla="*/ 459 h 560"/>
                <a:gd name="T56" fmla="*/ 248 w 579"/>
                <a:gd name="T57" fmla="*/ 463 h 560"/>
                <a:gd name="T58" fmla="*/ 247 w 579"/>
                <a:gd name="T59" fmla="*/ 463 h 560"/>
                <a:gd name="T60" fmla="*/ 241 w 579"/>
                <a:gd name="T61" fmla="*/ 457 h 560"/>
                <a:gd name="T62" fmla="*/ 235 w 579"/>
                <a:gd name="T63" fmla="*/ 428 h 560"/>
                <a:gd name="T64" fmla="*/ 208 w 579"/>
                <a:gd name="T65" fmla="*/ 439 h 560"/>
                <a:gd name="T66" fmla="*/ 199 w 579"/>
                <a:gd name="T67" fmla="*/ 437 h 560"/>
                <a:gd name="T68" fmla="*/ 198 w 579"/>
                <a:gd name="T69" fmla="*/ 428 h 560"/>
                <a:gd name="T70" fmla="*/ 235 w 579"/>
                <a:gd name="T71" fmla="*/ 361 h 560"/>
                <a:gd name="T72" fmla="*/ 212 w 579"/>
                <a:gd name="T73" fmla="*/ 306 h 560"/>
                <a:gd name="T74" fmla="*/ 289 w 579"/>
                <a:gd name="T75" fmla="*/ 67 h 560"/>
                <a:gd name="T76" fmla="*/ 359 w 579"/>
                <a:gd name="T77" fmla="*/ 131 h 560"/>
                <a:gd name="T78" fmla="*/ 220 w 579"/>
                <a:gd name="T79" fmla="*/ 131 h 560"/>
                <a:gd name="T80" fmla="*/ 289 w 579"/>
                <a:gd name="T81" fmla="*/ 67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9" h="560">
                  <a:moveTo>
                    <a:pt x="539" y="131"/>
                  </a:moveTo>
                  <a:lnTo>
                    <a:pt x="443" y="131"/>
                  </a:lnTo>
                  <a:cubicBezTo>
                    <a:pt x="405" y="77"/>
                    <a:pt x="341" y="0"/>
                    <a:pt x="289" y="0"/>
                  </a:cubicBezTo>
                  <a:cubicBezTo>
                    <a:pt x="237" y="0"/>
                    <a:pt x="174" y="77"/>
                    <a:pt x="136" y="131"/>
                  </a:cubicBezTo>
                  <a:lnTo>
                    <a:pt x="40" y="131"/>
                  </a:lnTo>
                  <a:cubicBezTo>
                    <a:pt x="18" y="131"/>
                    <a:pt x="0" y="149"/>
                    <a:pt x="0" y="171"/>
                  </a:cubicBezTo>
                  <a:lnTo>
                    <a:pt x="0" y="520"/>
                  </a:lnTo>
                  <a:cubicBezTo>
                    <a:pt x="0" y="543"/>
                    <a:pt x="18" y="560"/>
                    <a:pt x="40" y="560"/>
                  </a:cubicBezTo>
                  <a:lnTo>
                    <a:pt x="539" y="560"/>
                  </a:lnTo>
                  <a:cubicBezTo>
                    <a:pt x="561" y="560"/>
                    <a:pt x="579" y="543"/>
                    <a:pt x="579" y="520"/>
                  </a:cubicBezTo>
                  <a:lnTo>
                    <a:pt x="579" y="171"/>
                  </a:lnTo>
                  <a:cubicBezTo>
                    <a:pt x="579" y="149"/>
                    <a:pt x="561" y="131"/>
                    <a:pt x="539" y="131"/>
                  </a:cubicBezTo>
                  <a:close/>
                  <a:moveTo>
                    <a:pt x="212" y="306"/>
                  </a:moveTo>
                  <a:cubicBezTo>
                    <a:pt x="212" y="264"/>
                    <a:pt x="247" y="229"/>
                    <a:pt x="290" y="229"/>
                  </a:cubicBezTo>
                  <a:cubicBezTo>
                    <a:pt x="332" y="229"/>
                    <a:pt x="367" y="264"/>
                    <a:pt x="367" y="306"/>
                  </a:cubicBezTo>
                  <a:cubicBezTo>
                    <a:pt x="367" y="328"/>
                    <a:pt x="358" y="347"/>
                    <a:pt x="344" y="361"/>
                  </a:cubicBezTo>
                  <a:lnTo>
                    <a:pt x="380" y="427"/>
                  </a:lnTo>
                  <a:cubicBezTo>
                    <a:pt x="381" y="428"/>
                    <a:pt x="382" y="430"/>
                    <a:pt x="382" y="432"/>
                  </a:cubicBezTo>
                  <a:cubicBezTo>
                    <a:pt x="382" y="436"/>
                    <a:pt x="378" y="439"/>
                    <a:pt x="374" y="439"/>
                  </a:cubicBezTo>
                  <a:lnTo>
                    <a:pt x="374" y="439"/>
                  </a:lnTo>
                  <a:cubicBezTo>
                    <a:pt x="373" y="439"/>
                    <a:pt x="372" y="439"/>
                    <a:pt x="371" y="439"/>
                  </a:cubicBezTo>
                  <a:lnTo>
                    <a:pt x="344" y="428"/>
                  </a:lnTo>
                  <a:lnTo>
                    <a:pt x="338" y="457"/>
                  </a:lnTo>
                  <a:cubicBezTo>
                    <a:pt x="337" y="460"/>
                    <a:pt x="335" y="462"/>
                    <a:pt x="332" y="463"/>
                  </a:cubicBezTo>
                  <a:cubicBezTo>
                    <a:pt x="331" y="463"/>
                    <a:pt x="331" y="463"/>
                    <a:pt x="330" y="463"/>
                  </a:cubicBezTo>
                  <a:cubicBezTo>
                    <a:pt x="328" y="463"/>
                    <a:pt x="325" y="461"/>
                    <a:pt x="324" y="459"/>
                  </a:cubicBezTo>
                  <a:lnTo>
                    <a:pt x="289" y="396"/>
                  </a:lnTo>
                  <a:lnTo>
                    <a:pt x="255" y="459"/>
                  </a:lnTo>
                  <a:cubicBezTo>
                    <a:pt x="254" y="461"/>
                    <a:pt x="251" y="463"/>
                    <a:pt x="248" y="463"/>
                  </a:cubicBezTo>
                  <a:cubicBezTo>
                    <a:pt x="248" y="463"/>
                    <a:pt x="248" y="463"/>
                    <a:pt x="247" y="463"/>
                  </a:cubicBezTo>
                  <a:cubicBezTo>
                    <a:pt x="244" y="462"/>
                    <a:pt x="241" y="460"/>
                    <a:pt x="241" y="457"/>
                  </a:cubicBezTo>
                  <a:lnTo>
                    <a:pt x="235" y="428"/>
                  </a:lnTo>
                  <a:lnTo>
                    <a:pt x="208" y="439"/>
                  </a:lnTo>
                  <a:cubicBezTo>
                    <a:pt x="205" y="440"/>
                    <a:pt x="201" y="439"/>
                    <a:pt x="199" y="437"/>
                  </a:cubicBezTo>
                  <a:cubicBezTo>
                    <a:pt x="197" y="434"/>
                    <a:pt x="197" y="431"/>
                    <a:pt x="198" y="428"/>
                  </a:cubicBezTo>
                  <a:lnTo>
                    <a:pt x="235" y="361"/>
                  </a:lnTo>
                  <a:cubicBezTo>
                    <a:pt x="221" y="347"/>
                    <a:pt x="212" y="328"/>
                    <a:pt x="212" y="306"/>
                  </a:cubicBezTo>
                  <a:close/>
                  <a:moveTo>
                    <a:pt x="289" y="67"/>
                  </a:moveTo>
                  <a:cubicBezTo>
                    <a:pt x="302" y="69"/>
                    <a:pt x="329" y="95"/>
                    <a:pt x="359" y="131"/>
                  </a:cubicBezTo>
                  <a:lnTo>
                    <a:pt x="220" y="131"/>
                  </a:lnTo>
                  <a:cubicBezTo>
                    <a:pt x="249" y="95"/>
                    <a:pt x="277" y="69"/>
                    <a:pt x="289" y="67"/>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思源黑体 CN Normal" panose="020B0400000000000000" charset="-122"/>
              </a:endParaRPr>
            </a:p>
          </p:txBody>
        </p:sp>
        <p:pic>
          <p:nvPicPr>
            <p:cNvPr id="2" name="图形" descr="E:\007千图网2\素材库\022互联网办公\3dd0互联网.png3dd0互联网"/>
            <p:cNvPicPr>
              <a:picLocks noChangeAspect="1"/>
            </p:cNvPicPr>
            <p:nvPr/>
          </p:nvPicPr>
          <p:blipFill>
            <a:blip r:embed="rId1"/>
            <a:srcRect l="33263" b="2941"/>
            <a:stretch>
              <a:fillRect/>
            </a:stretch>
          </p:blipFill>
          <p:spPr>
            <a:xfrm>
              <a:off x="17094" y="2795"/>
              <a:ext cx="8579" cy="7017"/>
            </a:xfrm>
            <a:prstGeom prst="rect">
              <a:avLst/>
            </a:prstGeom>
            <a:ln w="66675">
              <a:noFill/>
            </a:ln>
          </p:spPr>
        </p:pic>
        <p:grpSp>
          <p:nvGrpSpPr>
            <p:cNvPr id="15" name="组合 14"/>
            <p:cNvGrpSpPr/>
            <p:nvPr/>
          </p:nvGrpSpPr>
          <p:grpSpPr>
            <a:xfrm>
              <a:off x="15526" y="3305"/>
              <a:ext cx="1234" cy="1234"/>
              <a:chOff x="11106" y="3335"/>
              <a:chExt cx="1234" cy="1234"/>
            </a:xfrm>
          </p:grpSpPr>
          <p:sp>
            <p:nvSpPr>
              <p:cNvPr id="16" name="图形"/>
              <p:cNvSpPr/>
              <p:nvPr/>
            </p:nvSpPr>
            <p:spPr>
              <a:xfrm flipH="1">
                <a:off x="11106" y="3335"/>
                <a:ext cx="1234" cy="1234"/>
              </a:xfrm>
              <a:prstGeom prst="ellipse">
                <a:avLst/>
              </a:prstGeom>
              <a:gradFill>
                <a:gsLst>
                  <a:gs pos="100000">
                    <a:schemeClr val="accent1">
                      <a:lumMod val="60000"/>
                      <a:lumOff val="40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sp>
            <p:nvSpPr>
              <p:cNvPr id="17" name="图形"/>
              <p:cNvSpPr>
                <a:spLocks noChangeAspect="1"/>
              </p:cNvSpPr>
              <p:nvPr/>
            </p:nvSpPr>
            <p:spPr bwMode="auto">
              <a:xfrm flipH="1">
                <a:off x="11391" y="3684"/>
                <a:ext cx="655" cy="545"/>
              </a:xfrm>
              <a:custGeom>
                <a:avLst/>
                <a:gdLst>
                  <a:gd name="T0" fmla="*/ 7146 w 7658"/>
                  <a:gd name="T1" fmla="*/ 2272 h 6368"/>
                  <a:gd name="T2" fmla="*/ 7274 w 7658"/>
                  <a:gd name="T3" fmla="*/ 2447 h 6368"/>
                  <a:gd name="T4" fmla="*/ 7039 w 7658"/>
                  <a:gd name="T5" fmla="*/ 2182 h 6368"/>
                  <a:gd name="T6" fmla="*/ 6561 w 7658"/>
                  <a:gd name="T7" fmla="*/ 0 h 6368"/>
                  <a:gd name="T8" fmla="*/ 1097 w 7658"/>
                  <a:gd name="T9" fmla="*/ 2182 h 6368"/>
                  <a:gd name="T10" fmla="*/ 619 w 7658"/>
                  <a:gd name="T11" fmla="*/ 2447 h 6368"/>
                  <a:gd name="T12" fmla="*/ 384 w 7658"/>
                  <a:gd name="T13" fmla="*/ 2272 h 6368"/>
                  <a:gd name="T14" fmla="*/ 512 w 7658"/>
                  <a:gd name="T15" fmla="*/ 1314 h 6368"/>
                  <a:gd name="T16" fmla="*/ 0 w 7658"/>
                  <a:gd name="T17" fmla="*/ 2272 h 6368"/>
                  <a:gd name="T18" fmla="*/ 128 w 7658"/>
                  <a:gd name="T19" fmla="*/ 2703 h 6368"/>
                  <a:gd name="T20" fmla="*/ 619 w 7658"/>
                  <a:gd name="T21" fmla="*/ 5396 h 6368"/>
                  <a:gd name="T22" fmla="*/ 1047 w 7658"/>
                  <a:gd name="T23" fmla="*/ 6368 h 6368"/>
                  <a:gd name="T24" fmla="*/ 2327 w 7658"/>
                  <a:gd name="T25" fmla="*/ 5396 h 6368"/>
                  <a:gd name="T26" fmla="*/ 5331 w 7658"/>
                  <a:gd name="T27" fmla="*/ 6368 h 6368"/>
                  <a:gd name="T28" fmla="*/ 6611 w 7658"/>
                  <a:gd name="T29" fmla="*/ 5396 h 6368"/>
                  <a:gd name="T30" fmla="*/ 7039 w 7658"/>
                  <a:gd name="T31" fmla="*/ 2703 h 6368"/>
                  <a:gd name="T32" fmla="*/ 7530 w 7658"/>
                  <a:gd name="T33" fmla="*/ 2272 h 6368"/>
                  <a:gd name="T34" fmla="*/ 7658 w 7658"/>
                  <a:gd name="T35" fmla="*/ 1314 h 6368"/>
                  <a:gd name="T36" fmla="*/ 1688 w 7658"/>
                  <a:gd name="T37" fmla="*/ 3788 h 6368"/>
                  <a:gd name="T38" fmla="*/ 1688 w 7658"/>
                  <a:gd name="T39" fmla="*/ 2899 h 6368"/>
                  <a:gd name="T40" fmla="*/ 1688 w 7658"/>
                  <a:gd name="T41" fmla="*/ 3788 h 6368"/>
                  <a:gd name="T42" fmla="*/ 2647 w 7658"/>
                  <a:gd name="T43" fmla="*/ 4697 h 6368"/>
                  <a:gd name="T44" fmla="*/ 2903 w 7658"/>
                  <a:gd name="T45" fmla="*/ 2879 h 6368"/>
                  <a:gd name="T46" fmla="*/ 3558 w 7658"/>
                  <a:gd name="T47" fmla="*/ 4697 h 6368"/>
                  <a:gd name="T48" fmla="*/ 3302 w 7658"/>
                  <a:gd name="T49" fmla="*/ 2879 h 6368"/>
                  <a:gd name="T50" fmla="*/ 3558 w 7658"/>
                  <a:gd name="T51" fmla="*/ 4697 h 6368"/>
                  <a:gd name="T52" fmla="*/ 3958 w 7658"/>
                  <a:gd name="T53" fmla="*/ 4697 h 6368"/>
                  <a:gd name="T54" fmla="*/ 4214 w 7658"/>
                  <a:gd name="T55" fmla="*/ 2879 h 6368"/>
                  <a:gd name="T56" fmla="*/ 4319 w 7658"/>
                  <a:gd name="T57" fmla="*/ 2182 h 6368"/>
                  <a:gd name="T58" fmla="*/ 1609 w 7658"/>
                  <a:gd name="T59" fmla="*/ 512 h 6368"/>
                  <a:gd name="T60" fmla="*/ 6049 w 7658"/>
                  <a:gd name="T61" fmla="*/ 2182 h 6368"/>
                  <a:gd name="T62" fmla="*/ 5928 w 7658"/>
                  <a:gd name="T63" fmla="*/ 2096 h 6368"/>
                  <a:gd name="T64" fmla="*/ 4311 w 7658"/>
                  <a:gd name="T65" fmla="*/ 2096 h 6368"/>
                  <a:gd name="T66" fmla="*/ 4869 w 7658"/>
                  <a:gd name="T67" fmla="*/ 4697 h 6368"/>
                  <a:gd name="T68" fmla="*/ 4613 w 7658"/>
                  <a:gd name="T69" fmla="*/ 2879 h 6368"/>
                  <a:gd name="T70" fmla="*/ 4869 w 7658"/>
                  <a:gd name="T71" fmla="*/ 4697 h 6368"/>
                  <a:gd name="T72" fmla="*/ 4567 w 7658"/>
                  <a:gd name="T73" fmla="*/ 2096 h 6368"/>
                  <a:gd name="T74" fmla="*/ 5672 w 7658"/>
                  <a:gd name="T75" fmla="*/ 2096 h 6368"/>
                  <a:gd name="T76" fmla="*/ 4575 w 7658"/>
                  <a:gd name="T77" fmla="*/ 2182 h 6368"/>
                  <a:gd name="T78" fmla="*/ 5526 w 7658"/>
                  <a:gd name="T79" fmla="*/ 3343 h 6368"/>
                  <a:gd name="T80" fmla="*/ 6415 w 7658"/>
                  <a:gd name="T81" fmla="*/ 3343 h 6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58" h="6368">
                    <a:moveTo>
                      <a:pt x="7146" y="1314"/>
                    </a:moveTo>
                    <a:lnTo>
                      <a:pt x="7146" y="2272"/>
                    </a:lnTo>
                    <a:lnTo>
                      <a:pt x="7274" y="2272"/>
                    </a:lnTo>
                    <a:lnTo>
                      <a:pt x="7274" y="2447"/>
                    </a:lnTo>
                    <a:lnTo>
                      <a:pt x="7039" y="2447"/>
                    </a:lnTo>
                    <a:lnTo>
                      <a:pt x="7039" y="2182"/>
                    </a:lnTo>
                    <a:lnTo>
                      <a:pt x="6561" y="2182"/>
                    </a:lnTo>
                    <a:lnTo>
                      <a:pt x="6561" y="0"/>
                    </a:lnTo>
                    <a:lnTo>
                      <a:pt x="1097" y="0"/>
                    </a:lnTo>
                    <a:lnTo>
                      <a:pt x="1097" y="2182"/>
                    </a:lnTo>
                    <a:lnTo>
                      <a:pt x="619" y="2182"/>
                    </a:lnTo>
                    <a:lnTo>
                      <a:pt x="619" y="2447"/>
                    </a:lnTo>
                    <a:lnTo>
                      <a:pt x="384" y="2447"/>
                    </a:lnTo>
                    <a:lnTo>
                      <a:pt x="384" y="2272"/>
                    </a:lnTo>
                    <a:lnTo>
                      <a:pt x="512" y="2272"/>
                    </a:lnTo>
                    <a:lnTo>
                      <a:pt x="512" y="1314"/>
                    </a:lnTo>
                    <a:lnTo>
                      <a:pt x="0" y="1314"/>
                    </a:lnTo>
                    <a:lnTo>
                      <a:pt x="0" y="2272"/>
                    </a:lnTo>
                    <a:lnTo>
                      <a:pt x="128" y="2272"/>
                    </a:lnTo>
                    <a:lnTo>
                      <a:pt x="128" y="2703"/>
                    </a:lnTo>
                    <a:lnTo>
                      <a:pt x="619" y="2703"/>
                    </a:lnTo>
                    <a:lnTo>
                      <a:pt x="619" y="5396"/>
                    </a:lnTo>
                    <a:lnTo>
                      <a:pt x="1047" y="5396"/>
                    </a:lnTo>
                    <a:lnTo>
                      <a:pt x="1047" y="6368"/>
                    </a:lnTo>
                    <a:lnTo>
                      <a:pt x="2327" y="6368"/>
                    </a:lnTo>
                    <a:lnTo>
                      <a:pt x="2327" y="5396"/>
                    </a:lnTo>
                    <a:lnTo>
                      <a:pt x="5331" y="5396"/>
                    </a:lnTo>
                    <a:lnTo>
                      <a:pt x="5331" y="6368"/>
                    </a:lnTo>
                    <a:lnTo>
                      <a:pt x="6611" y="6368"/>
                    </a:lnTo>
                    <a:lnTo>
                      <a:pt x="6611" y="5396"/>
                    </a:lnTo>
                    <a:lnTo>
                      <a:pt x="7039" y="5396"/>
                    </a:lnTo>
                    <a:lnTo>
                      <a:pt x="7039" y="2703"/>
                    </a:lnTo>
                    <a:lnTo>
                      <a:pt x="7530" y="2703"/>
                    </a:lnTo>
                    <a:lnTo>
                      <a:pt x="7530" y="2272"/>
                    </a:lnTo>
                    <a:lnTo>
                      <a:pt x="7658" y="2272"/>
                    </a:lnTo>
                    <a:lnTo>
                      <a:pt x="7658" y="1314"/>
                    </a:lnTo>
                    <a:lnTo>
                      <a:pt x="7146" y="1314"/>
                    </a:lnTo>
                    <a:close/>
                    <a:moveTo>
                      <a:pt x="1688" y="3788"/>
                    </a:moveTo>
                    <a:cubicBezTo>
                      <a:pt x="1442" y="3788"/>
                      <a:pt x="1243" y="3589"/>
                      <a:pt x="1243" y="3343"/>
                    </a:cubicBezTo>
                    <a:cubicBezTo>
                      <a:pt x="1243" y="3098"/>
                      <a:pt x="1442" y="2899"/>
                      <a:pt x="1688" y="2899"/>
                    </a:cubicBezTo>
                    <a:cubicBezTo>
                      <a:pt x="1934" y="2899"/>
                      <a:pt x="2132" y="3098"/>
                      <a:pt x="2132" y="3343"/>
                    </a:cubicBezTo>
                    <a:cubicBezTo>
                      <a:pt x="2132" y="3589"/>
                      <a:pt x="1934" y="3788"/>
                      <a:pt x="1688" y="3788"/>
                    </a:cubicBezTo>
                    <a:close/>
                    <a:moveTo>
                      <a:pt x="2903" y="4697"/>
                    </a:moveTo>
                    <a:lnTo>
                      <a:pt x="2647" y="4697"/>
                    </a:lnTo>
                    <a:lnTo>
                      <a:pt x="2647" y="2879"/>
                    </a:lnTo>
                    <a:lnTo>
                      <a:pt x="2903" y="2879"/>
                    </a:lnTo>
                    <a:lnTo>
                      <a:pt x="2903" y="4697"/>
                    </a:lnTo>
                    <a:close/>
                    <a:moveTo>
                      <a:pt x="3558" y="4697"/>
                    </a:moveTo>
                    <a:lnTo>
                      <a:pt x="3302" y="4697"/>
                    </a:lnTo>
                    <a:lnTo>
                      <a:pt x="3302" y="2879"/>
                    </a:lnTo>
                    <a:lnTo>
                      <a:pt x="3558" y="2879"/>
                    </a:lnTo>
                    <a:lnTo>
                      <a:pt x="3558" y="4697"/>
                    </a:lnTo>
                    <a:close/>
                    <a:moveTo>
                      <a:pt x="4214" y="4697"/>
                    </a:moveTo>
                    <a:lnTo>
                      <a:pt x="3958" y="4697"/>
                    </a:lnTo>
                    <a:lnTo>
                      <a:pt x="3958" y="2879"/>
                    </a:lnTo>
                    <a:lnTo>
                      <a:pt x="4214" y="2879"/>
                    </a:lnTo>
                    <a:lnTo>
                      <a:pt x="4214" y="4697"/>
                    </a:lnTo>
                    <a:close/>
                    <a:moveTo>
                      <a:pt x="4319" y="2182"/>
                    </a:moveTo>
                    <a:lnTo>
                      <a:pt x="1609" y="2182"/>
                    </a:lnTo>
                    <a:lnTo>
                      <a:pt x="1609" y="512"/>
                    </a:lnTo>
                    <a:lnTo>
                      <a:pt x="6049" y="512"/>
                    </a:lnTo>
                    <a:lnTo>
                      <a:pt x="6049" y="2182"/>
                    </a:lnTo>
                    <a:lnTo>
                      <a:pt x="5919" y="2182"/>
                    </a:lnTo>
                    <a:cubicBezTo>
                      <a:pt x="5922" y="2153"/>
                      <a:pt x="5928" y="2125"/>
                      <a:pt x="5928" y="2096"/>
                    </a:cubicBezTo>
                    <a:cubicBezTo>
                      <a:pt x="5928" y="1650"/>
                      <a:pt x="5565" y="1288"/>
                      <a:pt x="5119" y="1288"/>
                    </a:cubicBezTo>
                    <a:cubicBezTo>
                      <a:pt x="4674" y="1288"/>
                      <a:pt x="4311" y="1650"/>
                      <a:pt x="4311" y="2096"/>
                    </a:cubicBezTo>
                    <a:cubicBezTo>
                      <a:pt x="4311" y="2125"/>
                      <a:pt x="4316" y="2153"/>
                      <a:pt x="4319" y="2182"/>
                    </a:cubicBezTo>
                    <a:close/>
                    <a:moveTo>
                      <a:pt x="4869" y="4697"/>
                    </a:moveTo>
                    <a:lnTo>
                      <a:pt x="4613" y="4697"/>
                    </a:lnTo>
                    <a:lnTo>
                      <a:pt x="4613" y="2879"/>
                    </a:lnTo>
                    <a:lnTo>
                      <a:pt x="4869" y="2879"/>
                    </a:lnTo>
                    <a:lnTo>
                      <a:pt x="4869" y="4697"/>
                    </a:lnTo>
                    <a:close/>
                    <a:moveTo>
                      <a:pt x="4575" y="2182"/>
                    </a:moveTo>
                    <a:cubicBezTo>
                      <a:pt x="4571" y="2153"/>
                      <a:pt x="4567" y="2125"/>
                      <a:pt x="4567" y="2096"/>
                    </a:cubicBezTo>
                    <a:cubicBezTo>
                      <a:pt x="4567" y="1791"/>
                      <a:pt x="4815" y="1544"/>
                      <a:pt x="5119" y="1544"/>
                    </a:cubicBezTo>
                    <a:cubicBezTo>
                      <a:pt x="5424" y="1544"/>
                      <a:pt x="5672" y="1791"/>
                      <a:pt x="5672" y="2096"/>
                    </a:cubicBezTo>
                    <a:cubicBezTo>
                      <a:pt x="5672" y="2125"/>
                      <a:pt x="5667" y="2154"/>
                      <a:pt x="5663" y="2182"/>
                    </a:cubicBezTo>
                    <a:lnTo>
                      <a:pt x="4575" y="2182"/>
                    </a:lnTo>
                    <a:close/>
                    <a:moveTo>
                      <a:pt x="5970" y="3788"/>
                    </a:moveTo>
                    <a:cubicBezTo>
                      <a:pt x="5724" y="3788"/>
                      <a:pt x="5526" y="3589"/>
                      <a:pt x="5526" y="3343"/>
                    </a:cubicBezTo>
                    <a:cubicBezTo>
                      <a:pt x="5526" y="3098"/>
                      <a:pt x="5724" y="2899"/>
                      <a:pt x="5970" y="2899"/>
                    </a:cubicBezTo>
                    <a:cubicBezTo>
                      <a:pt x="6216" y="2899"/>
                      <a:pt x="6415" y="3098"/>
                      <a:pt x="6415" y="3343"/>
                    </a:cubicBezTo>
                    <a:cubicBezTo>
                      <a:pt x="6416" y="3589"/>
                      <a:pt x="6216" y="3788"/>
                      <a:pt x="5970" y="3788"/>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思源黑体 CN Normal" panose="020B0400000000000000" charset="-122"/>
                </a:endParaRPr>
              </a:p>
            </p:txBody>
          </p:sp>
        </p:grpSp>
        <p:sp>
          <p:nvSpPr>
            <p:cNvPr id="18" name="图形"/>
            <p:cNvSpPr/>
            <p:nvPr/>
          </p:nvSpPr>
          <p:spPr>
            <a:xfrm flipH="1">
              <a:off x="14886" y="3795"/>
              <a:ext cx="471" cy="345"/>
            </a:xfrm>
            <a:prstGeom prst="rightArrow">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grpSp>
      <p:sp>
        <p:nvSpPr>
          <p:cNvPr id="6"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a:latin typeface="思源黑体 CN Bold" panose="020B0800000000000000" charset="-122"/>
                <a:ea typeface="思源黑体 CN Bold" panose="020B0800000000000000" charset="-122"/>
                <a:cs typeface="思源黑体 CN Normal" panose="020B0400000000000000" charset="-122"/>
                <a:sym typeface="+mn-ea"/>
              </a:rPr>
              <a:t>企业营销模式</a:t>
            </a:r>
            <a:endParaRPr lang="zh-CN" altLang="en-US" sz="3600">
              <a:latin typeface="思源黑体 CN Bold" panose="020B0800000000000000" charset="-122"/>
              <a:ea typeface="思源黑体 CN Bold" panose="020B0800000000000000" charset="-122"/>
              <a:cs typeface="思源黑体 CN Normal" panose="020B0400000000000000" charset="-122"/>
              <a:sym typeface="+mn-ea"/>
            </a:endParaRPr>
          </a:p>
        </p:txBody>
      </p:sp>
    </p:spTree>
    <p:custDataLst>
      <p:tags r:id="rId2"/>
    </p:custDataLst>
  </p:cSld>
  <p:clrMapOvr>
    <a:masterClrMapping/>
  </p:clrMapOvr>
  <p:transition advTm="200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图形"/>
          <p:cNvGrpSpPr/>
          <p:nvPr/>
        </p:nvGrpSpPr>
        <p:grpSpPr>
          <a:xfrm>
            <a:off x="1349375" y="1991360"/>
            <a:ext cx="9457690" cy="3250565"/>
            <a:chOff x="2125" y="3136"/>
            <a:chExt cx="14894" cy="5119"/>
          </a:xfrm>
        </p:grpSpPr>
        <p:sp>
          <p:nvSpPr>
            <p:cNvPr id="5" name="图形"/>
            <p:cNvSpPr txBox="1"/>
            <p:nvPr/>
          </p:nvSpPr>
          <p:spPr>
            <a:xfrm>
              <a:off x="2125" y="7092"/>
              <a:ext cx="14894" cy="1163"/>
            </a:xfrm>
            <a:prstGeom prst="rect">
              <a:avLst/>
            </a:prstGeom>
            <a:noFill/>
          </p:spPr>
          <p:txBody>
            <a:bodyPr wrap="square" lIns="0" tIns="0" rIns="0" bIns="0" rtlCol="0">
              <a:spAutoFit/>
            </a:bodyPr>
            <a:lstStyle/>
            <a:p>
              <a:pPr marL="0" indent="0" algn="ctr">
                <a:lnSpc>
                  <a:spcPct val="150000"/>
                </a:lnSpc>
                <a:spcBef>
                  <a:spcPts val="0"/>
                </a:spcBef>
                <a:defRPr/>
              </a:pPr>
              <a:r>
                <a:rPr lang="en-US" altLang="zh-CN"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XX</a:t>
              </a: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网络科技有限公司是一个电子科技性质的公司，创建于1</a:t>
              </a:r>
              <a:r>
                <a:rPr lang="en-US" altLang="zh-CN"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996</a:t>
              </a:r>
              <a:r>
                <a:rPr lang="zh-CN" altLang="en-US" sz="160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年，有着久远的历史。我公司以技术人才较多，他们多是进行科研项目以及产品的后期维护，是我们公司的核心及重要人力资源。</a:t>
              </a:r>
              <a:endPar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cxnSp>
          <p:nvCxnSpPr>
            <p:cNvPr id="6" name="图形"/>
            <p:cNvCxnSpPr/>
            <p:nvPr/>
          </p:nvCxnSpPr>
          <p:spPr>
            <a:xfrm>
              <a:off x="2137" y="6830"/>
              <a:ext cx="14869"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 name="图形"/>
            <p:cNvSpPr/>
            <p:nvPr/>
          </p:nvSpPr>
          <p:spPr>
            <a:xfrm>
              <a:off x="2137" y="3136"/>
              <a:ext cx="3503" cy="4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思源黑体 CN Normal" panose="020B0400000000000000" charset="-122"/>
              </a:endParaRPr>
            </a:p>
          </p:txBody>
        </p:sp>
        <p:sp>
          <p:nvSpPr>
            <p:cNvPr id="8" name="图形"/>
            <p:cNvSpPr/>
            <p:nvPr/>
          </p:nvSpPr>
          <p:spPr>
            <a:xfrm>
              <a:off x="2137" y="3136"/>
              <a:ext cx="3503" cy="1469"/>
            </a:xfrm>
            <a:prstGeom prst="downArrowCallout">
              <a:avLst>
                <a:gd name="adj1" fmla="val 50000"/>
                <a:gd name="adj2" fmla="val 25000"/>
                <a:gd name="adj3" fmla="val 25000"/>
                <a:gd name="adj4" fmla="val 75000"/>
              </a:avLst>
            </a:prstGeom>
            <a:gradFill>
              <a:gsLst>
                <a:gs pos="0">
                  <a:schemeClr val="accent2">
                    <a:lumMod val="60000"/>
                    <a:lumOff val="40000"/>
                  </a:schemeClr>
                </a:gs>
                <a:gs pos="100000">
                  <a:schemeClr val="accent2"/>
                </a:gs>
              </a:gsLst>
              <a:lin ang="2700000" scaled="0"/>
            </a:gradFill>
            <a:ln w="19050" cap="flat" cmpd="sng">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rPr>
                <a:t>科技创新</a:t>
              </a:r>
              <a:endParaRPr lang="zh-CN" altLang="en-US" sz="240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0" name="图形"/>
            <p:cNvSpPr/>
            <p:nvPr/>
          </p:nvSpPr>
          <p:spPr>
            <a:xfrm>
              <a:off x="3120" y="4763"/>
              <a:ext cx="1538" cy="1538"/>
            </a:xfrm>
            <a:prstGeom prst="ellipse">
              <a:avLst/>
            </a:prstGeom>
            <a:gradFill>
              <a:gsLst>
                <a:gs pos="0">
                  <a:schemeClr val="accent2">
                    <a:lumMod val="60000"/>
                    <a:lumOff val="40000"/>
                  </a:schemeClr>
                </a:gs>
                <a:gs pos="100000">
                  <a:schemeClr val="accent2"/>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2">
                    <a:lumMod val="75000"/>
                  </a:schemeClr>
                </a:solidFill>
                <a:latin typeface="思源黑体 CN Normal" panose="020B0400000000000000" charset="-122"/>
                <a:cs typeface="思源黑体 CN Normal" panose="020B0400000000000000" charset="-122"/>
              </a:endParaRPr>
            </a:p>
          </p:txBody>
        </p:sp>
        <p:sp>
          <p:nvSpPr>
            <p:cNvPr id="11" name="图形"/>
            <p:cNvSpPr/>
            <p:nvPr/>
          </p:nvSpPr>
          <p:spPr>
            <a:xfrm>
              <a:off x="5929" y="3136"/>
              <a:ext cx="3503" cy="4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思源黑体 CN Normal" panose="020B0400000000000000" charset="-122"/>
              </a:endParaRPr>
            </a:p>
          </p:txBody>
        </p:sp>
        <p:sp>
          <p:nvSpPr>
            <p:cNvPr id="12" name="图形"/>
            <p:cNvSpPr/>
            <p:nvPr/>
          </p:nvSpPr>
          <p:spPr>
            <a:xfrm>
              <a:off x="5929" y="3136"/>
              <a:ext cx="3503" cy="1469"/>
            </a:xfrm>
            <a:prstGeom prst="downArrowCallout">
              <a:avLst>
                <a:gd name="adj1" fmla="val 50000"/>
                <a:gd name="adj2" fmla="val 25000"/>
                <a:gd name="adj3" fmla="val 25000"/>
                <a:gd name="adj4" fmla="val 75000"/>
              </a:avLst>
            </a:prstGeom>
            <a:gradFill>
              <a:gsLst>
                <a:gs pos="0">
                  <a:schemeClr val="accent1"/>
                </a:gs>
                <a:gs pos="100000">
                  <a:schemeClr val="accent1">
                    <a:lumMod val="60000"/>
                    <a:lumOff val="40000"/>
                  </a:schemeClr>
                </a:gs>
              </a:gsLst>
              <a:lin ang="2700000" scaled="0"/>
            </a:gradFill>
            <a:ln w="22225" cap="flat" cmpd="sng">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rPr>
                <a:t>智领未来</a:t>
              </a:r>
              <a:endParaRPr lang="zh-CN" altLang="en-US" sz="240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4" name="图形"/>
            <p:cNvSpPr/>
            <p:nvPr/>
          </p:nvSpPr>
          <p:spPr>
            <a:xfrm>
              <a:off x="6912" y="4763"/>
              <a:ext cx="1538" cy="1538"/>
            </a:xfrm>
            <a:prstGeom prst="ellipse">
              <a:avLst/>
            </a:prstGeom>
            <a:gradFill>
              <a:gsLst>
                <a:gs pos="0">
                  <a:schemeClr val="accent1"/>
                </a:gs>
                <a:gs pos="100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2"/>
                </a:solidFill>
                <a:latin typeface="思源黑体 CN Normal" panose="020B0400000000000000" charset="-122"/>
                <a:cs typeface="思源黑体 CN Normal" panose="020B0400000000000000" charset="-122"/>
              </a:endParaRPr>
            </a:p>
          </p:txBody>
        </p:sp>
        <p:sp>
          <p:nvSpPr>
            <p:cNvPr id="15" name="图形"/>
            <p:cNvSpPr/>
            <p:nvPr/>
          </p:nvSpPr>
          <p:spPr>
            <a:xfrm>
              <a:off x="9723" y="3136"/>
              <a:ext cx="3503" cy="4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思源黑体 CN Normal" panose="020B0400000000000000" charset="-122"/>
              </a:endParaRPr>
            </a:p>
          </p:txBody>
        </p:sp>
        <p:sp>
          <p:nvSpPr>
            <p:cNvPr id="16" name="图形"/>
            <p:cNvSpPr/>
            <p:nvPr/>
          </p:nvSpPr>
          <p:spPr>
            <a:xfrm>
              <a:off x="9723" y="3136"/>
              <a:ext cx="3503" cy="1469"/>
            </a:xfrm>
            <a:prstGeom prst="downArrowCallout">
              <a:avLst>
                <a:gd name="adj1" fmla="val 50000"/>
                <a:gd name="adj2" fmla="val 25000"/>
                <a:gd name="adj3" fmla="val 25000"/>
                <a:gd name="adj4" fmla="val 75000"/>
              </a:avLst>
            </a:prstGeom>
            <a:gradFill>
              <a:gsLst>
                <a:gs pos="0">
                  <a:schemeClr val="accent2">
                    <a:lumMod val="60000"/>
                    <a:lumOff val="40000"/>
                  </a:schemeClr>
                </a:gs>
                <a:gs pos="100000">
                  <a:schemeClr val="accent2"/>
                </a:gs>
              </a:gsLst>
              <a:lin ang="2700000" scaled="0"/>
            </a:gradFill>
            <a:ln w="22225" cap="flat" cmpd="sng">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rPr>
                <a:t>科技创新</a:t>
              </a:r>
              <a:endParaRPr lang="zh-CN" altLang="en-US" sz="2400" b="1"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8" name="图形"/>
            <p:cNvSpPr/>
            <p:nvPr/>
          </p:nvSpPr>
          <p:spPr>
            <a:xfrm>
              <a:off x="10706" y="4763"/>
              <a:ext cx="1538" cy="1538"/>
            </a:xfrm>
            <a:prstGeom prst="ellipse">
              <a:avLst/>
            </a:prstGeom>
            <a:gradFill>
              <a:gsLst>
                <a:gs pos="0">
                  <a:schemeClr val="accent2">
                    <a:lumMod val="60000"/>
                    <a:lumOff val="40000"/>
                  </a:schemeClr>
                </a:gs>
                <a:gs pos="100000">
                  <a:schemeClr val="accent2"/>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1"/>
                </a:solidFill>
                <a:latin typeface="思源黑体 CN Normal" panose="020B0400000000000000" charset="-122"/>
                <a:cs typeface="思源黑体 CN Normal" panose="020B0400000000000000" charset="-122"/>
              </a:endParaRPr>
            </a:p>
          </p:txBody>
        </p:sp>
        <p:sp>
          <p:nvSpPr>
            <p:cNvPr id="20" name="图形"/>
            <p:cNvSpPr/>
            <p:nvPr/>
          </p:nvSpPr>
          <p:spPr>
            <a:xfrm>
              <a:off x="13516" y="3136"/>
              <a:ext cx="3503" cy="4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思源黑体 CN Normal" panose="020B0400000000000000" charset="-122"/>
              </a:endParaRPr>
            </a:p>
          </p:txBody>
        </p:sp>
        <p:sp>
          <p:nvSpPr>
            <p:cNvPr id="21" name="图形"/>
            <p:cNvSpPr/>
            <p:nvPr/>
          </p:nvSpPr>
          <p:spPr>
            <a:xfrm>
              <a:off x="13516" y="3136"/>
              <a:ext cx="3503" cy="1469"/>
            </a:xfrm>
            <a:prstGeom prst="downArrowCallout">
              <a:avLst>
                <a:gd name="adj1" fmla="val 50000"/>
                <a:gd name="adj2" fmla="val 25000"/>
                <a:gd name="adj3" fmla="val 25000"/>
                <a:gd name="adj4" fmla="val 75000"/>
              </a:avLst>
            </a:prstGeom>
            <a:gradFill>
              <a:gsLst>
                <a:gs pos="0">
                  <a:schemeClr val="accent1"/>
                </a:gs>
                <a:gs pos="100000">
                  <a:schemeClr val="accent1">
                    <a:lumMod val="60000"/>
                    <a:lumOff val="40000"/>
                  </a:schemeClr>
                </a:gs>
              </a:gsLst>
              <a:lin ang="2700000" scaled="0"/>
            </a:gradFill>
            <a:ln w="22225" cap="flat" cmpd="sng">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rPr>
                <a:t>智领未来</a:t>
              </a:r>
              <a:endParaRPr lang="zh-CN" altLang="en-US" sz="2400" b="1"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4" name="图形"/>
            <p:cNvSpPr/>
            <p:nvPr/>
          </p:nvSpPr>
          <p:spPr>
            <a:xfrm>
              <a:off x="14499" y="4763"/>
              <a:ext cx="1538" cy="1538"/>
            </a:xfrm>
            <a:prstGeom prst="ellipse">
              <a:avLst/>
            </a:prstGeom>
            <a:gradFill>
              <a:gsLst>
                <a:gs pos="0">
                  <a:schemeClr val="accent1"/>
                </a:gs>
                <a:gs pos="100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3"/>
                </a:solidFill>
                <a:latin typeface="思源黑体 CN Normal" panose="020B0400000000000000" charset="-122"/>
                <a:cs typeface="思源黑体 CN Normal" panose="020B0400000000000000" charset="-122"/>
              </a:endParaRPr>
            </a:p>
          </p:txBody>
        </p:sp>
        <p:grpSp>
          <p:nvGrpSpPr>
            <p:cNvPr id="9238" name="组合 9237"/>
            <p:cNvGrpSpPr/>
            <p:nvPr/>
          </p:nvGrpSpPr>
          <p:grpSpPr>
            <a:xfrm>
              <a:off x="11113" y="5241"/>
              <a:ext cx="654" cy="658"/>
              <a:chOff x="4556126" y="2352676"/>
              <a:chExt cx="585788" cy="588962"/>
            </a:xfrm>
            <a:solidFill>
              <a:schemeClr val="bg1"/>
            </a:solidFill>
          </p:grpSpPr>
          <p:sp>
            <p:nvSpPr>
              <p:cNvPr id="23" name="图形"/>
              <p:cNvSpPr/>
              <p:nvPr/>
            </p:nvSpPr>
            <p:spPr bwMode="auto">
              <a:xfrm>
                <a:off x="4556126" y="2446338"/>
                <a:ext cx="371475" cy="495300"/>
              </a:xfrm>
              <a:custGeom>
                <a:avLst/>
                <a:gdLst>
                  <a:gd name="T0" fmla="*/ 85 w 99"/>
                  <a:gd name="T1" fmla="*/ 75 h 132"/>
                  <a:gd name="T2" fmla="*/ 51 w 99"/>
                  <a:gd name="T3" fmla="*/ 75 h 132"/>
                  <a:gd name="T4" fmla="*/ 18 w 99"/>
                  <a:gd name="T5" fmla="*/ 42 h 132"/>
                  <a:gd name="T6" fmla="*/ 18 w 99"/>
                  <a:gd name="T7" fmla="*/ 0 h 132"/>
                  <a:gd name="T8" fmla="*/ 7 w 99"/>
                  <a:gd name="T9" fmla="*/ 6 h 132"/>
                  <a:gd name="T10" fmla="*/ 0 w 99"/>
                  <a:gd name="T11" fmla="*/ 24 h 132"/>
                  <a:gd name="T12" fmla="*/ 0 w 99"/>
                  <a:gd name="T13" fmla="*/ 66 h 132"/>
                  <a:gd name="T14" fmla="*/ 7 w 99"/>
                  <a:gd name="T15" fmla="*/ 83 h 132"/>
                  <a:gd name="T16" fmla="*/ 24 w 99"/>
                  <a:gd name="T17" fmla="*/ 90 h 132"/>
                  <a:gd name="T18" fmla="*/ 25 w 99"/>
                  <a:gd name="T19" fmla="*/ 90 h 132"/>
                  <a:gd name="T20" fmla="*/ 25 w 99"/>
                  <a:gd name="T21" fmla="*/ 105 h 132"/>
                  <a:gd name="T22" fmla="*/ 25 w 99"/>
                  <a:gd name="T23" fmla="*/ 123 h 132"/>
                  <a:gd name="T24" fmla="*/ 35 w 99"/>
                  <a:gd name="T25" fmla="*/ 126 h 132"/>
                  <a:gd name="T26" fmla="*/ 57 w 99"/>
                  <a:gd name="T27" fmla="*/ 101 h 132"/>
                  <a:gd name="T28" fmla="*/ 66 w 99"/>
                  <a:gd name="T29" fmla="*/ 90 h 132"/>
                  <a:gd name="T30" fmla="*/ 99 w 99"/>
                  <a:gd name="T31" fmla="*/ 90 h 132"/>
                  <a:gd name="T32" fmla="*/ 92 w 99"/>
                  <a:gd name="T33" fmla="*/ 82 h 132"/>
                  <a:gd name="T34" fmla="*/ 85 w 99"/>
                  <a:gd name="T35" fmla="*/ 7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2">
                    <a:moveTo>
                      <a:pt x="85" y="75"/>
                    </a:moveTo>
                    <a:cubicBezTo>
                      <a:pt x="51" y="75"/>
                      <a:pt x="51" y="75"/>
                      <a:pt x="51" y="75"/>
                    </a:cubicBezTo>
                    <a:cubicBezTo>
                      <a:pt x="33" y="75"/>
                      <a:pt x="18" y="60"/>
                      <a:pt x="18" y="42"/>
                    </a:cubicBezTo>
                    <a:cubicBezTo>
                      <a:pt x="18" y="0"/>
                      <a:pt x="18" y="0"/>
                      <a:pt x="18" y="0"/>
                    </a:cubicBezTo>
                    <a:cubicBezTo>
                      <a:pt x="14" y="1"/>
                      <a:pt x="10" y="3"/>
                      <a:pt x="7" y="6"/>
                    </a:cubicBezTo>
                    <a:cubicBezTo>
                      <a:pt x="2" y="11"/>
                      <a:pt x="0" y="17"/>
                      <a:pt x="0" y="24"/>
                    </a:cubicBezTo>
                    <a:cubicBezTo>
                      <a:pt x="0" y="66"/>
                      <a:pt x="0" y="66"/>
                      <a:pt x="0" y="66"/>
                    </a:cubicBezTo>
                    <a:cubicBezTo>
                      <a:pt x="0" y="72"/>
                      <a:pt x="2" y="78"/>
                      <a:pt x="7" y="83"/>
                    </a:cubicBezTo>
                    <a:cubicBezTo>
                      <a:pt x="12" y="88"/>
                      <a:pt x="18" y="90"/>
                      <a:pt x="24" y="90"/>
                    </a:cubicBezTo>
                    <a:cubicBezTo>
                      <a:pt x="25" y="90"/>
                      <a:pt x="25" y="90"/>
                      <a:pt x="25" y="90"/>
                    </a:cubicBezTo>
                    <a:cubicBezTo>
                      <a:pt x="25" y="92"/>
                      <a:pt x="25" y="98"/>
                      <a:pt x="25" y="105"/>
                    </a:cubicBezTo>
                    <a:cubicBezTo>
                      <a:pt x="25" y="123"/>
                      <a:pt x="25" y="123"/>
                      <a:pt x="25" y="123"/>
                    </a:cubicBezTo>
                    <a:cubicBezTo>
                      <a:pt x="25" y="131"/>
                      <a:pt x="30" y="132"/>
                      <a:pt x="35" y="126"/>
                    </a:cubicBezTo>
                    <a:cubicBezTo>
                      <a:pt x="57" y="101"/>
                      <a:pt x="57" y="101"/>
                      <a:pt x="57" y="101"/>
                    </a:cubicBezTo>
                    <a:cubicBezTo>
                      <a:pt x="61" y="96"/>
                      <a:pt x="65" y="92"/>
                      <a:pt x="66" y="90"/>
                    </a:cubicBezTo>
                    <a:cubicBezTo>
                      <a:pt x="99" y="90"/>
                      <a:pt x="99" y="90"/>
                      <a:pt x="99" y="90"/>
                    </a:cubicBezTo>
                    <a:cubicBezTo>
                      <a:pt x="92" y="82"/>
                      <a:pt x="92" y="82"/>
                      <a:pt x="92" y="82"/>
                    </a:cubicBezTo>
                    <a:cubicBezTo>
                      <a:pt x="90" y="80"/>
                      <a:pt x="87" y="77"/>
                      <a:pt x="85" y="75"/>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26" name="图形"/>
              <p:cNvSpPr>
                <a:spLocks noEditPoints="1"/>
              </p:cNvSpPr>
              <p:nvPr/>
            </p:nvSpPr>
            <p:spPr bwMode="auto">
              <a:xfrm>
                <a:off x="4654551" y="2352676"/>
                <a:ext cx="487363" cy="498475"/>
              </a:xfrm>
              <a:custGeom>
                <a:avLst/>
                <a:gdLst>
                  <a:gd name="T0" fmla="*/ 122 w 130"/>
                  <a:gd name="T1" fmla="*/ 7 h 133"/>
                  <a:gd name="T2" fmla="*/ 105 w 130"/>
                  <a:gd name="T3" fmla="*/ 0 h 133"/>
                  <a:gd name="T4" fmla="*/ 25 w 130"/>
                  <a:gd name="T5" fmla="*/ 0 h 133"/>
                  <a:gd name="T6" fmla="*/ 8 w 130"/>
                  <a:gd name="T7" fmla="*/ 7 h 133"/>
                  <a:gd name="T8" fmla="*/ 0 w 130"/>
                  <a:gd name="T9" fmla="*/ 25 h 133"/>
                  <a:gd name="T10" fmla="*/ 0 w 130"/>
                  <a:gd name="T11" fmla="*/ 67 h 133"/>
                  <a:gd name="T12" fmla="*/ 25 w 130"/>
                  <a:gd name="T13" fmla="*/ 91 h 133"/>
                  <a:gd name="T14" fmla="*/ 63 w 130"/>
                  <a:gd name="T15" fmla="*/ 91 h 133"/>
                  <a:gd name="T16" fmla="*/ 72 w 130"/>
                  <a:gd name="T17" fmla="*/ 102 h 133"/>
                  <a:gd name="T18" fmla="*/ 95 w 130"/>
                  <a:gd name="T19" fmla="*/ 127 h 133"/>
                  <a:gd name="T20" fmla="*/ 104 w 130"/>
                  <a:gd name="T21" fmla="*/ 124 h 133"/>
                  <a:gd name="T22" fmla="*/ 104 w 130"/>
                  <a:gd name="T23" fmla="*/ 106 h 133"/>
                  <a:gd name="T24" fmla="*/ 105 w 130"/>
                  <a:gd name="T25" fmla="*/ 91 h 133"/>
                  <a:gd name="T26" fmla="*/ 105 w 130"/>
                  <a:gd name="T27" fmla="*/ 91 h 133"/>
                  <a:gd name="T28" fmla="*/ 122 w 130"/>
                  <a:gd name="T29" fmla="*/ 84 h 133"/>
                  <a:gd name="T30" fmla="*/ 130 w 130"/>
                  <a:gd name="T31" fmla="*/ 67 h 133"/>
                  <a:gd name="T32" fmla="*/ 130 w 130"/>
                  <a:gd name="T33" fmla="*/ 25 h 133"/>
                  <a:gd name="T34" fmla="*/ 122 w 130"/>
                  <a:gd name="T35" fmla="*/ 7 h 133"/>
                  <a:gd name="T36" fmla="*/ 39 w 130"/>
                  <a:gd name="T37" fmla="*/ 58 h 133"/>
                  <a:gd name="T38" fmla="*/ 29 w 130"/>
                  <a:gd name="T39" fmla="*/ 48 h 133"/>
                  <a:gd name="T40" fmla="*/ 39 w 130"/>
                  <a:gd name="T41" fmla="*/ 38 h 133"/>
                  <a:gd name="T42" fmla="*/ 49 w 130"/>
                  <a:gd name="T43" fmla="*/ 48 h 133"/>
                  <a:gd name="T44" fmla="*/ 39 w 130"/>
                  <a:gd name="T45" fmla="*/ 58 h 133"/>
                  <a:gd name="T46" fmla="*/ 67 w 130"/>
                  <a:gd name="T47" fmla="*/ 58 h 133"/>
                  <a:gd name="T48" fmla="*/ 57 w 130"/>
                  <a:gd name="T49" fmla="*/ 48 h 133"/>
                  <a:gd name="T50" fmla="*/ 67 w 130"/>
                  <a:gd name="T51" fmla="*/ 38 h 133"/>
                  <a:gd name="T52" fmla="*/ 77 w 130"/>
                  <a:gd name="T53" fmla="*/ 48 h 133"/>
                  <a:gd name="T54" fmla="*/ 67 w 130"/>
                  <a:gd name="T55" fmla="*/ 58 h 133"/>
                  <a:gd name="T56" fmla="*/ 94 w 130"/>
                  <a:gd name="T57" fmla="*/ 58 h 133"/>
                  <a:gd name="T58" fmla="*/ 84 w 130"/>
                  <a:gd name="T59" fmla="*/ 48 h 133"/>
                  <a:gd name="T60" fmla="*/ 94 w 130"/>
                  <a:gd name="T61" fmla="*/ 38 h 133"/>
                  <a:gd name="T62" fmla="*/ 104 w 130"/>
                  <a:gd name="T63" fmla="*/ 48 h 133"/>
                  <a:gd name="T64" fmla="*/ 94 w 130"/>
                  <a:gd name="T6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 h="133">
                    <a:moveTo>
                      <a:pt x="122" y="7"/>
                    </a:moveTo>
                    <a:cubicBezTo>
                      <a:pt x="118" y="3"/>
                      <a:pt x="112" y="0"/>
                      <a:pt x="105" y="0"/>
                    </a:cubicBezTo>
                    <a:cubicBezTo>
                      <a:pt x="25" y="0"/>
                      <a:pt x="25" y="0"/>
                      <a:pt x="25" y="0"/>
                    </a:cubicBezTo>
                    <a:cubicBezTo>
                      <a:pt x="18" y="0"/>
                      <a:pt x="12" y="3"/>
                      <a:pt x="8" y="7"/>
                    </a:cubicBezTo>
                    <a:cubicBezTo>
                      <a:pt x="3" y="12"/>
                      <a:pt x="0" y="18"/>
                      <a:pt x="0" y="25"/>
                    </a:cubicBezTo>
                    <a:cubicBezTo>
                      <a:pt x="0" y="67"/>
                      <a:pt x="0" y="67"/>
                      <a:pt x="0" y="67"/>
                    </a:cubicBezTo>
                    <a:cubicBezTo>
                      <a:pt x="0" y="80"/>
                      <a:pt x="11" y="91"/>
                      <a:pt x="25" y="91"/>
                    </a:cubicBezTo>
                    <a:cubicBezTo>
                      <a:pt x="63" y="91"/>
                      <a:pt x="63" y="91"/>
                      <a:pt x="63" y="91"/>
                    </a:cubicBezTo>
                    <a:cubicBezTo>
                      <a:pt x="65" y="93"/>
                      <a:pt x="68" y="97"/>
                      <a:pt x="72" y="102"/>
                    </a:cubicBezTo>
                    <a:cubicBezTo>
                      <a:pt x="95" y="127"/>
                      <a:pt x="95" y="127"/>
                      <a:pt x="95" y="127"/>
                    </a:cubicBezTo>
                    <a:cubicBezTo>
                      <a:pt x="100" y="133"/>
                      <a:pt x="104" y="132"/>
                      <a:pt x="104" y="124"/>
                    </a:cubicBezTo>
                    <a:cubicBezTo>
                      <a:pt x="104" y="106"/>
                      <a:pt x="104" y="106"/>
                      <a:pt x="104" y="106"/>
                    </a:cubicBezTo>
                    <a:cubicBezTo>
                      <a:pt x="104" y="99"/>
                      <a:pt x="104" y="93"/>
                      <a:pt x="105" y="91"/>
                    </a:cubicBezTo>
                    <a:cubicBezTo>
                      <a:pt x="105" y="91"/>
                      <a:pt x="105" y="91"/>
                      <a:pt x="105" y="91"/>
                    </a:cubicBezTo>
                    <a:cubicBezTo>
                      <a:pt x="112" y="91"/>
                      <a:pt x="118" y="89"/>
                      <a:pt x="122" y="84"/>
                    </a:cubicBezTo>
                    <a:cubicBezTo>
                      <a:pt x="127" y="80"/>
                      <a:pt x="130" y="73"/>
                      <a:pt x="130" y="67"/>
                    </a:cubicBezTo>
                    <a:cubicBezTo>
                      <a:pt x="130" y="25"/>
                      <a:pt x="130" y="25"/>
                      <a:pt x="130" y="25"/>
                    </a:cubicBezTo>
                    <a:cubicBezTo>
                      <a:pt x="130" y="18"/>
                      <a:pt x="127" y="12"/>
                      <a:pt x="122" y="7"/>
                    </a:cubicBezTo>
                    <a:close/>
                    <a:moveTo>
                      <a:pt x="39" y="58"/>
                    </a:moveTo>
                    <a:cubicBezTo>
                      <a:pt x="33" y="58"/>
                      <a:pt x="29" y="53"/>
                      <a:pt x="29" y="48"/>
                    </a:cubicBezTo>
                    <a:cubicBezTo>
                      <a:pt x="29" y="42"/>
                      <a:pt x="33" y="38"/>
                      <a:pt x="39" y="38"/>
                    </a:cubicBezTo>
                    <a:cubicBezTo>
                      <a:pt x="44" y="38"/>
                      <a:pt x="49" y="42"/>
                      <a:pt x="49" y="48"/>
                    </a:cubicBezTo>
                    <a:cubicBezTo>
                      <a:pt x="49" y="53"/>
                      <a:pt x="44" y="58"/>
                      <a:pt x="39" y="58"/>
                    </a:cubicBezTo>
                    <a:close/>
                    <a:moveTo>
                      <a:pt x="67" y="58"/>
                    </a:moveTo>
                    <a:cubicBezTo>
                      <a:pt x="61" y="58"/>
                      <a:pt x="57" y="53"/>
                      <a:pt x="57" y="48"/>
                    </a:cubicBezTo>
                    <a:cubicBezTo>
                      <a:pt x="57" y="42"/>
                      <a:pt x="61" y="38"/>
                      <a:pt x="67" y="38"/>
                    </a:cubicBezTo>
                    <a:cubicBezTo>
                      <a:pt x="72" y="38"/>
                      <a:pt x="77" y="42"/>
                      <a:pt x="77" y="48"/>
                    </a:cubicBezTo>
                    <a:cubicBezTo>
                      <a:pt x="77" y="53"/>
                      <a:pt x="72" y="58"/>
                      <a:pt x="67" y="58"/>
                    </a:cubicBezTo>
                    <a:close/>
                    <a:moveTo>
                      <a:pt x="94" y="58"/>
                    </a:moveTo>
                    <a:cubicBezTo>
                      <a:pt x="89" y="58"/>
                      <a:pt x="84" y="53"/>
                      <a:pt x="84" y="48"/>
                    </a:cubicBezTo>
                    <a:cubicBezTo>
                      <a:pt x="84" y="42"/>
                      <a:pt x="89" y="38"/>
                      <a:pt x="94" y="38"/>
                    </a:cubicBezTo>
                    <a:cubicBezTo>
                      <a:pt x="100" y="38"/>
                      <a:pt x="104" y="42"/>
                      <a:pt x="104" y="48"/>
                    </a:cubicBezTo>
                    <a:cubicBezTo>
                      <a:pt x="104" y="53"/>
                      <a:pt x="100" y="58"/>
                      <a:pt x="94" y="58"/>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grpSp>
        <p:grpSp>
          <p:nvGrpSpPr>
            <p:cNvPr id="9237" name="组合 9236"/>
            <p:cNvGrpSpPr/>
            <p:nvPr/>
          </p:nvGrpSpPr>
          <p:grpSpPr>
            <a:xfrm>
              <a:off x="3515" y="5154"/>
              <a:ext cx="747" cy="794"/>
              <a:chOff x="4525963" y="1103313"/>
              <a:chExt cx="668338" cy="709613"/>
            </a:xfrm>
            <a:solidFill>
              <a:schemeClr val="bg1"/>
            </a:solidFill>
          </p:grpSpPr>
          <p:sp>
            <p:nvSpPr>
              <p:cNvPr id="27" name="图形"/>
              <p:cNvSpPr>
                <a:spLocks noEditPoints="1"/>
              </p:cNvSpPr>
              <p:nvPr/>
            </p:nvSpPr>
            <p:spPr bwMode="auto">
              <a:xfrm>
                <a:off x="4525963" y="1103313"/>
                <a:ext cx="604838" cy="533400"/>
              </a:xfrm>
              <a:custGeom>
                <a:avLst/>
                <a:gdLst>
                  <a:gd name="T0" fmla="*/ 84 w 161"/>
                  <a:gd name="T1" fmla="*/ 84 h 142"/>
                  <a:gd name="T2" fmla="*/ 114 w 161"/>
                  <a:gd name="T3" fmla="*/ 116 h 142"/>
                  <a:gd name="T4" fmla="*/ 122 w 161"/>
                  <a:gd name="T5" fmla="*/ 97 h 142"/>
                  <a:gd name="T6" fmla="*/ 97 w 161"/>
                  <a:gd name="T7" fmla="*/ 84 h 142"/>
                  <a:gd name="T8" fmla="*/ 84 w 161"/>
                  <a:gd name="T9" fmla="*/ 0 h 142"/>
                  <a:gd name="T10" fmla="*/ 117 w 161"/>
                  <a:gd name="T11" fmla="*/ 40 h 142"/>
                  <a:gd name="T12" fmla="*/ 84 w 161"/>
                  <a:gd name="T13" fmla="*/ 46 h 142"/>
                  <a:gd name="T14" fmla="*/ 106 w 161"/>
                  <a:gd name="T15" fmla="*/ 78 h 142"/>
                  <a:gd name="T16" fmla="*/ 122 w 161"/>
                  <a:gd name="T17" fmla="*/ 73 h 142"/>
                  <a:gd name="T18" fmla="*/ 84 w 161"/>
                  <a:gd name="T19" fmla="*/ 46 h 142"/>
                  <a:gd name="T20" fmla="*/ 109 w 161"/>
                  <a:gd name="T21" fmla="*/ 122 h 142"/>
                  <a:gd name="T22" fmla="*/ 84 w 161"/>
                  <a:gd name="T23" fmla="*/ 138 h 142"/>
                  <a:gd name="T24" fmla="*/ 0 w 161"/>
                  <a:gd name="T25" fmla="*/ 84 h 142"/>
                  <a:gd name="T26" fmla="*/ 36 w 161"/>
                  <a:gd name="T27" fmla="*/ 116 h 142"/>
                  <a:gd name="T28" fmla="*/ 36 w 161"/>
                  <a:gd name="T29" fmla="*/ 46 h 142"/>
                  <a:gd name="T30" fmla="*/ 0 w 161"/>
                  <a:gd name="T31" fmla="*/ 78 h 142"/>
                  <a:gd name="T32" fmla="*/ 36 w 161"/>
                  <a:gd name="T33" fmla="*/ 46 h 142"/>
                  <a:gd name="T34" fmla="*/ 11 w 161"/>
                  <a:gd name="T35" fmla="*/ 123 h 142"/>
                  <a:gd name="T36" fmla="*/ 38 w 161"/>
                  <a:gd name="T37" fmla="*/ 122 h 142"/>
                  <a:gd name="T38" fmla="*/ 41 w 161"/>
                  <a:gd name="T39" fmla="*/ 78 h 142"/>
                  <a:gd name="T40" fmla="*/ 77 w 161"/>
                  <a:gd name="T41" fmla="*/ 46 h 142"/>
                  <a:gd name="T42" fmla="*/ 41 w 161"/>
                  <a:gd name="T43" fmla="*/ 78 h 142"/>
                  <a:gd name="T44" fmla="*/ 117 w 161"/>
                  <a:gd name="T45" fmla="*/ 19 h 142"/>
                  <a:gd name="T46" fmla="*/ 152 w 161"/>
                  <a:gd name="T47" fmla="*/ 40 h 142"/>
                  <a:gd name="T48" fmla="*/ 155 w 161"/>
                  <a:gd name="T49" fmla="*/ 46 h 142"/>
                  <a:gd name="T50" fmla="*/ 130 w 161"/>
                  <a:gd name="T51" fmla="*/ 71 h 142"/>
                  <a:gd name="T52" fmla="*/ 161 w 161"/>
                  <a:gd name="T53" fmla="*/ 62 h 142"/>
                  <a:gd name="T54" fmla="*/ 53 w 161"/>
                  <a:gd name="T55" fmla="*/ 23 h 142"/>
                  <a:gd name="T56" fmla="*/ 77 w 161"/>
                  <a:gd name="T57" fmla="*/ 40 h 142"/>
                  <a:gd name="T58" fmla="*/ 53 w 161"/>
                  <a:gd name="T59" fmla="*/ 23 h 142"/>
                  <a:gd name="T60" fmla="*/ 57 w 161"/>
                  <a:gd name="T61" fmla="*/ 3 h 142"/>
                  <a:gd name="T62" fmla="*/ 38 w 161"/>
                  <a:gd name="T63" fmla="*/ 40 h 142"/>
                  <a:gd name="T64" fmla="*/ 53 w 161"/>
                  <a:gd name="T65" fmla="*/ 141 h 142"/>
                  <a:gd name="T66" fmla="*/ 63 w 161"/>
                  <a:gd name="T67" fmla="*/ 142 h 142"/>
                  <a:gd name="T68" fmla="*/ 77 w 161"/>
                  <a:gd name="T69" fmla="*/ 122 h 142"/>
                  <a:gd name="T70" fmla="*/ 53 w 161"/>
                  <a:gd name="T71" fmla="*/ 141 h 142"/>
                  <a:gd name="T72" fmla="*/ 77 w 161"/>
                  <a:gd name="T73" fmla="*/ 116 h 142"/>
                  <a:gd name="T74" fmla="*/ 40 w 161"/>
                  <a:gd name="T75" fmla="*/ 8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42">
                    <a:moveTo>
                      <a:pt x="97" y="84"/>
                    </a:moveTo>
                    <a:cubicBezTo>
                      <a:pt x="84" y="84"/>
                      <a:pt x="84" y="84"/>
                      <a:pt x="84" y="84"/>
                    </a:cubicBezTo>
                    <a:cubicBezTo>
                      <a:pt x="84" y="116"/>
                      <a:pt x="84" y="116"/>
                      <a:pt x="84" y="116"/>
                    </a:cubicBezTo>
                    <a:cubicBezTo>
                      <a:pt x="114" y="116"/>
                      <a:pt x="114" y="116"/>
                      <a:pt x="114" y="116"/>
                    </a:cubicBezTo>
                    <a:cubicBezTo>
                      <a:pt x="117" y="112"/>
                      <a:pt x="119" y="108"/>
                      <a:pt x="121" y="104"/>
                    </a:cubicBezTo>
                    <a:cubicBezTo>
                      <a:pt x="121" y="102"/>
                      <a:pt x="122" y="99"/>
                      <a:pt x="122" y="97"/>
                    </a:cubicBezTo>
                    <a:cubicBezTo>
                      <a:pt x="110" y="91"/>
                      <a:pt x="110" y="91"/>
                      <a:pt x="110" y="91"/>
                    </a:cubicBezTo>
                    <a:lnTo>
                      <a:pt x="97" y="84"/>
                    </a:lnTo>
                    <a:close/>
                    <a:moveTo>
                      <a:pt x="110" y="23"/>
                    </a:moveTo>
                    <a:cubicBezTo>
                      <a:pt x="103" y="9"/>
                      <a:pt x="94" y="1"/>
                      <a:pt x="84" y="0"/>
                    </a:cubicBezTo>
                    <a:cubicBezTo>
                      <a:pt x="84" y="40"/>
                      <a:pt x="84" y="40"/>
                      <a:pt x="84" y="40"/>
                    </a:cubicBezTo>
                    <a:cubicBezTo>
                      <a:pt x="117" y="40"/>
                      <a:pt x="117" y="40"/>
                      <a:pt x="117" y="40"/>
                    </a:cubicBezTo>
                    <a:cubicBezTo>
                      <a:pt x="115" y="34"/>
                      <a:pt x="113" y="28"/>
                      <a:pt x="110" y="23"/>
                    </a:cubicBezTo>
                    <a:close/>
                    <a:moveTo>
                      <a:pt x="84" y="46"/>
                    </a:moveTo>
                    <a:cubicBezTo>
                      <a:pt x="84" y="78"/>
                      <a:pt x="84" y="78"/>
                      <a:pt x="84" y="78"/>
                    </a:cubicBezTo>
                    <a:cubicBezTo>
                      <a:pt x="106" y="78"/>
                      <a:pt x="106" y="78"/>
                      <a:pt x="106" y="78"/>
                    </a:cubicBezTo>
                    <a:cubicBezTo>
                      <a:pt x="112" y="76"/>
                      <a:pt x="112" y="76"/>
                      <a:pt x="112" y="76"/>
                    </a:cubicBezTo>
                    <a:cubicBezTo>
                      <a:pt x="122" y="73"/>
                      <a:pt x="122" y="73"/>
                      <a:pt x="122" y="73"/>
                    </a:cubicBezTo>
                    <a:cubicBezTo>
                      <a:pt x="122" y="64"/>
                      <a:pt x="121" y="55"/>
                      <a:pt x="119" y="46"/>
                    </a:cubicBezTo>
                    <a:lnTo>
                      <a:pt x="84" y="46"/>
                    </a:lnTo>
                    <a:close/>
                    <a:moveTo>
                      <a:pt x="84" y="138"/>
                    </a:moveTo>
                    <a:cubicBezTo>
                      <a:pt x="95" y="135"/>
                      <a:pt x="103" y="129"/>
                      <a:pt x="109" y="122"/>
                    </a:cubicBezTo>
                    <a:cubicBezTo>
                      <a:pt x="84" y="122"/>
                      <a:pt x="84" y="122"/>
                      <a:pt x="84" y="122"/>
                    </a:cubicBezTo>
                    <a:lnTo>
                      <a:pt x="84" y="138"/>
                    </a:lnTo>
                    <a:close/>
                    <a:moveTo>
                      <a:pt x="33" y="84"/>
                    </a:moveTo>
                    <a:cubicBezTo>
                      <a:pt x="0" y="84"/>
                      <a:pt x="0" y="84"/>
                      <a:pt x="0" y="84"/>
                    </a:cubicBezTo>
                    <a:cubicBezTo>
                      <a:pt x="1" y="96"/>
                      <a:pt x="3" y="106"/>
                      <a:pt x="8" y="116"/>
                    </a:cubicBezTo>
                    <a:cubicBezTo>
                      <a:pt x="36" y="116"/>
                      <a:pt x="36" y="116"/>
                      <a:pt x="36" y="116"/>
                    </a:cubicBezTo>
                    <a:cubicBezTo>
                      <a:pt x="34" y="106"/>
                      <a:pt x="33" y="96"/>
                      <a:pt x="33" y="84"/>
                    </a:cubicBezTo>
                    <a:close/>
                    <a:moveTo>
                      <a:pt x="36" y="46"/>
                    </a:moveTo>
                    <a:cubicBezTo>
                      <a:pt x="8" y="46"/>
                      <a:pt x="8" y="46"/>
                      <a:pt x="8" y="46"/>
                    </a:cubicBezTo>
                    <a:cubicBezTo>
                      <a:pt x="4" y="56"/>
                      <a:pt x="1" y="67"/>
                      <a:pt x="0" y="78"/>
                    </a:cubicBezTo>
                    <a:cubicBezTo>
                      <a:pt x="33" y="78"/>
                      <a:pt x="33" y="78"/>
                      <a:pt x="33" y="78"/>
                    </a:cubicBezTo>
                    <a:cubicBezTo>
                      <a:pt x="33" y="67"/>
                      <a:pt x="34" y="56"/>
                      <a:pt x="36" y="46"/>
                    </a:cubicBezTo>
                    <a:close/>
                    <a:moveTo>
                      <a:pt x="11" y="122"/>
                    </a:moveTo>
                    <a:cubicBezTo>
                      <a:pt x="11" y="123"/>
                      <a:pt x="11" y="123"/>
                      <a:pt x="11" y="123"/>
                    </a:cubicBezTo>
                    <a:cubicBezTo>
                      <a:pt x="22" y="133"/>
                      <a:pt x="34" y="138"/>
                      <a:pt x="44" y="140"/>
                    </a:cubicBezTo>
                    <a:cubicBezTo>
                      <a:pt x="41" y="135"/>
                      <a:pt x="39" y="129"/>
                      <a:pt x="38" y="122"/>
                    </a:cubicBezTo>
                    <a:lnTo>
                      <a:pt x="11" y="122"/>
                    </a:lnTo>
                    <a:close/>
                    <a:moveTo>
                      <a:pt x="41" y="78"/>
                    </a:moveTo>
                    <a:cubicBezTo>
                      <a:pt x="77" y="78"/>
                      <a:pt x="77" y="78"/>
                      <a:pt x="77" y="78"/>
                    </a:cubicBezTo>
                    <a:cubicBezTo>
                      <a:pt x="77" y="46"/>
                      <a:pt x="77" y="46"/>
                      <a:pt x="77" y="46"/>
                    </a:cubicBezTo>
                    <a:cubicBezTo>
                      <a:pt x="45" y="46"/>
                      <a:pt x="45" y="46"/>
                      <a:pt x="45" y="46"/>
                    </a:cubicBezTo>
                    <a:cubicBezTo>
                      <a:pt x="42" y="56"/>
                      <a:pt x="41" y="67"/>
                      <a:pt x="41" y="78"/>
                    </a:cubicBezTo>
                    <a:close/>
                    <a:moveTo>
                      <a:pt x="106" y="3"/>
                    </a:moveTo>
                    <a:cubicBezTo>
                      <a:pt x="110" y="8"/>
                      <a:pt x="114" y="13"/>
                      <a:pt x="117" y="19"/>
                    </a:cubicBezTo>
                    <a:cubicBezTo>
                      <a:pt x="120" y="25"/>
                      <a:pt x="123" y="32"/>
                      <a:pt x="125" y="40"/>
                    </a:cubicBezTo>
                    <a:cubicBezTo>
                      <a:pt x="152" y="40"/>
                      <a:pt x="152" y="40"/>
                      <a:pt x="152" y="40"/>
                    </a:cubicBezTo>
                    <a:cubicBezTo>
                      <a:pt x="141" y="23"/>
                      <a:pt x="125" y="10"/>
                      <a:pt x="106" y="3"/>
                    </a:cubicBezTo>
                    <a:close/>
                    <a:moveTo>
                      <a:pt x="155" y="46"/>
                    </a:moveTo>
                    <a:cubicBezTo>
                      <a:pt x="127" y="46"/>
                      <a:pt x="127" y="46"/>
                      <a:pt x="127" y="46"/>
                    </a:cubicBezTo>
                    <a:cubicBezTo>
                      <a:pt x="129" y="54"/>
                      <a:pt x="130" y="62"/>
                      <a:pt x="130" y="71"/>
                    </a:cubicBezTo>
                    <a:cubicBezTo>
                      <a:pt x="156" y="63"/>
                      <a:pt x="156" y="63"/>
                      <a:pt x="156" y="63"/>
                    </a:cubicBezTo>
                    <a:cubicBezTo>
                      <a:pt x="161" y="62"/>
                      <a:pt x="161" y="62"/>
                      <a:pt x="161" y="62"/>
                    </a:cubicBezTo>
                    <a:cubicBezTo>
                      <a:pt x="159" y="57"/>
                      <a:pt x="157" y="51"/>
                      <a:pt x="155" y="46"/>
                    </a:cubicBezTo>
                    <a:close/>
                    <a:moveTo>
                      <a:pt x="53" y="23"/>
                    </a:moveTo>
                    <a:cubicBezTo>
                      <a:pt x="51" y="28"/>
                      <a:pt x="48" y="34"/>
                      <a:pt x="46" y="40"/>
                    </a:cubicBezTo>
                    <a:cubicBezTo>
                      <a:pt x="77" y="40"/>
                      <a:pt x="77" y="40"/>
                      <a:pt x="77" y="40"/>
                    </a:cubicBezTo>
                    <a:cubicBezTo>
                      <a:pt x="77" y="0"/>
                      <a:pt x="77" y="0"/>
                      <a:pt x="77" y="0"/>
                    </a:cubicBezTo>
                    <a:cubicBezTo>
                      <a:pt x="68" y="3"/>
                      <a:pt x="60" y="10"/>
                      <a:pt x="53" y="23"/>
                    </a:cubicBezTo>
                    <a:close/>
                    <a:moveTo>
                      <a:pt x="46" y="19"/>
                    </a:moveTo>
                    <a:cubicBezTo>
                      <a:pt x="49" y="13"/>
                      <a:pt x="53" y="8"/>
                      <a:pt x="57" y="3"/>
                    </a:cubicBezTo>
                    <a:cubicBezTo>
                      <a:pt x="38" y="10"/>
                      <a:pt x="22" y="23"/>
                      <a:pt x="12" y="40"/>
                    </a:cubicBezTo>
                    <a:cubicBezTo>
                      <a:pt x="38" y="40"/>
                      <a:pt x="38" y="40"/>
                      <a:pt x="38" y="40"/>
                    </a:cubicBezTo>
                    <a:cubicBezTo>
                      <a:pt x="40" y="32"/>
                      <a:pt x="43" y="25"/>
                      <a:pt x="46" y="19"/>
                    </a:cubicBezTo>
                    <a:close/>
                    <a:moveTo>
                      <a:pt x="53" y="141"/>
                    </a:moveTo>
                    <a:cubicBezTo>
                      <a:pt x="53" y="141"/>
                      <a:pt x="53" y="141"/>
                      <a:pt x="53" y="141"/>
                    </a:cubicBezTo>
                    <a:cubicBezTo>
                      <a:pt x="57" y="142"/>
                      <a:pt x="60" y="142"/>
                      <a:pt x="63" y="142"/>
                    </a:cubicBezTo>
                    <a:cubicBezTo>
                      <a:pt x="68" y="142"/>
                      <a:pt x="72" y="141"/>
                      <a:pt x="77" y="140"/>
                    </a:cubicBezTo>
                    <a:cubicBezTo>
                      <a:pt x="77" y="122"/>
                      <a:pt x="77" y="122"/>
                      <a:pt x="77" y="122"/>
                    </a:cubicBezTo>
                    <a:cubicBezTo>
                      <a:pt x="46" y="122"/>
                      <a:pt x="46" y="122"/>
                      <a:pt x="46" y="122"/>
                    </a:cubicBezTo>
                    <a:cubicBezTo>
                      <a:pt x="48" y="129"/>
                      <a:pt x="50" y="135"/>
                      <a:pt x="53" y="141"/>
                    </a:cubicBezTo>
                    <a:close/>
                    <a:moveTo>
                      <a:pt x="44" y="116"/>
                    </a:moveTo>
                    <a:cubicBezTo>
                      <a:pt x="77" y="116"/>
                      <a:pt x="77" y="116"/>
                      <a:pt x="77" y="116"/>
                    </a:cubicBezTo>
                    <a:cubicBezTo>
                      <a:pt x="77" y="84"/>
                      <a:pt x="77" y="84"/>
                      <a:pt x="77" y="84"/>
                    </a:cubicBezTo>
                    <a:cubicBezTo>
                      <a:pt x="40" y="84"/>
                      <a:pt x="40" y="84"/>
                      <a:pt x="40" y="84"/>
                    </a:cubicBezTo>
                    <a:cubicBezTo>
                      <a:pt x="41" y="96"/>
                      <a:pt x="42" y="106"/>
                      <a:pt x="44" y="116"/>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28" name="图形"/>
              <p:cNvSpPr/>
              <p:nvPr/>
            </p:nvSpPr>
            <p:spPr bwMode="auto">
              <a:xfrm>
                <a:off x="4638676" y="1370013"/>
                <a:ext cx="555625" cy="442913"/>
              </a:xfrm>
              <a:custGeom>
                <a:avLst/>
                <a:gdLst>
                  <a:gd name="T0" fmla="*/ 0 w 148"/>
                  <a:gd name="T1" fmla="*/ 74 h 118"/>
                  <a:gd name="T2" fmla="*/ 130 w 148"/>
                  <a:gd name="T3" fmla="*/ 37 h 118"/>
                  <a:gd name="T4" fmla="*/ 148 w 148"/>
                  <a:gd name="T5" fmla="*/ 47 h 118"/>
                  <a:gd name="T6" fmla="*/ 131 w 148"/>
                  <a:gd name="T7" fmla="*/ 0 h 118"/>
                  <a:gd name="T8" fmla="*/ 84 w 148"/>
                  <a:gd name="T9" fmla="*/ 13 h 118"/>
                  <a:gd name="T10" fmla="*/ 103 w 148"/>
                  <a:gd name="T11" fmla="*/ 23 h 118"/>
                  <a:gd name="T12" fmla="*/ 0 w 148"/>
                  <a:gd name="T13" fmla="*/ 74 h 118"/>
                </a:gdLst>
                <a:ahLst/>
                <a:cxnLst>
                  <a:cxn ang="0">
                    <a:pos x="T0" y="T1"/>
                  </a:cxn>
                  <a:cxn ang="0">
                    <a:pos x="T2" y="T3"/>
                  </a:cxn>
                  <a:cxn ang="0">
                    <a:pos x="T4" y="T5"/>
                  </a:cxn>
                  <a:cxn ang="0">
                    <a:pos x="T6" y="T7"/>
                  </a:cxn>
                  <a:cxn ang="0">
                    <a:pos x="T8" y="T9"/>
                  </a:cxn>
                  <a:cxn ang="0">
                    <a:pos x="T10" y="T11"/>
                  </a:cxn>
                  <a:cxn ang="0">
                    <a:pos x="T12" y="T13"/>
                  </a:cxn>
                </a:cxnLst>
                <a:rect l="0" t="0" r="r" b="b"/>
                <a:pathLst>
                  <a:path w="148" h="118">
                    <a:moveTo>
                      <a:pt x="0" y="74"/>
                    </a:moveTo>
                    <a:cubicBezTo>
                      <a:pt x="56" y="118"/>
                      <a:pt x="113" y="84"/>
                      <a:pt x="130" y="37"/>
                    </a:cubicBezTo>
                    <a:cubicBezTo>
                      <a:pt x="135" y="40"/>
                      <a:pt x="148" y="47"/>
                      <a:pt x="148" y="47"/>
                    </a:cubicBezTo>
                    <a:cubicBezTo>
                      <a:pt x="131" y="0"/>
                      <a:pt x="131" y="0"/>
                      <a:pt x="131" y="0"/>
                    </a:cubicBezTo>
                    <a:cubicBezTo>
                      <a:pt x="84" y="13"/>
                      <a:pt x="84" y="13"/>
                      <a:pt x="84" y="13"/>
                    </a:cubicBezTo>
                    <a:cubicBezTo>
                      <a:pt x="103" y="23"/>
                      <a:pt x="103" y="23"/>
                      <a:pt x="103" y="23"/>
                    </a:cubicBezTo>
                    <a:cubicBezTo>
                      <a:pt x="103" y="23"/>
                      <a:pt x="89" y="98"/>
                      <a:pt x="0" y="74"/>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grpSp>
        <p:grpSp>
          <p:nvGrpSpPr>
            <p:cNvPr id="9231" name="组合 9230"/>
            <p:cNvGrpSpPr/>
            <p:nvPr/>
          </p:nvGrpSpPr>
          <p:grpSpPr>
            <a:xfrm>
              <a:off x="7256" y="5132"/>
              <a:ext cx="851" cy="729"/>
              <a:chOff x="6017271" y="3289301"/>
              <a:chExt cx="762000" cy="652463"/>
            </a:xfrm>
            <a:solidFill>
              <a:schemeClr val="bg1"/>
            </a:solidFill>
          </p:grpSpPr>
          <p:sp>
            <p:nvSpPr>
              <p:cNvPr id="30" name="图形"/>
              <p:cNvSpPr>
                <a:spLocks noEditPoints="1"/>
              </p:cNvSpPr>
              <p:nvPr/>
            </p:nvSpPr>
            <p:spPr bwMode="auto">
              <a:xfrm>
                <a:off x="6182371" y="3289301"/>
                <a:ext cx="442913" cy="649288"/>
              </a:xfrm>
              <a:custGeom>
                <a:avLst/>
                <a:gdLst>
                  <a:gd name="T0" fmla="*/ 22 w 118"/>
                  <a:gd name="T1" fmla="*/ 47 h 173"/>
                  <a:gd name="T2" fmla="*/ 54 w 118"/>
                  <a:gd name="T3" fmla="*/ 47 h 173"/>
                  <a:gd name="T4" fmla="*/ 58 w 118"/>
                  <a:gd name="T5" fmla="*/ 43 h 173"/>
                  <a:gd name="T6" fmla="*/ 54 w 118"/>
                  <a:gd name="T7" fmla="*/ 39 h 173"/>
                  <a:gd name="T8" fmla="*/ 22 w 118"/>
                  <a:gd name="T9" fmla="*/ 39 h 173"/>
                  <a:gd name="T10" fmla="*/ 18 w 118"/>
                  <a:gd name="T11" fmla="*/ 43 h 173"/>
                  <a:gd name="T12" fmla="*/ 22 w 118"/>
                  <a:gd name="T13" fmla="*/ 47 h 173"/>
                  <a:gd name="T14" fmla="*/ 22 w 118"/>
                  <a:gd name="T15" fmla="*/ 30 h 173"/>
                  <a:gd name="T16" fmla="*/ 54 w 118"/>
                  <a:gd name="T17" fmla="*/ 30 h 173"/>
                  <a:gd name="T18" fmla="*/ 58 w 118"/>
                  <a:gd name="T19" fmla="*/ 26 h 173"/>
                  <a:gd name="T20" fmla="*/ 54 w 118"/>
                  <a:gd name="T21" fmla="*/ 22 h 173"/>
                  <a:gd name="T22" fmla="*/ 22 w 118"/>
                  <a:gd name="T23" fmla="*/ 22 h 173"/>
                  <a:gd name="T24" fmla="*/ 18 w 118"/>
                  <a:gd name="T25" fmla="*/ 26 h 173"/>
                  <a:gd name="T26" fmla="*/ 22 w 118"/>
                  <a:gd name="T27" fmla="*/ 30 h 173"/>
                  <a:gd name="T28" fmla="*/ 22 w 118"/>
                  <a:gd name="T29" fmla="*/ 64 h 173"/>
                  <a:gd name="T30" fmla="*/ 54 w 118"/>
                  <a:gd name="T31" fmla="*/ 64 h 173"/>
                  <a:gd name="T32" fmla="*/ 58 w 118"/>
                  <a:gd name="T33" fmla="*/ 60 h 173"/>
                  <a:gd name="T34" fmla="*/ 54 w 118"/>
                  <a:gd name="T35" fmla="*/ 56 h 173"/>
                  <a:gd name="T36" fmla="*/ 22 w 118"/>
                  <a:gd name="T37" fmla="*/ 56 h 173"/>
                  <a:gd name="T38" fmla="*/ 18 w 118"/>
                  <a:gd name="T39" fmla="*/ 60 h 173"/>
                  <a:gd name="T40" fmla="*/ 22 w 118"/>
                  <a:gd name="T41" fmla="*/ 64 h 173"/>
                  <a:gd name="T42" fmla="*/ 117 w 118"/>
                  <a:gd name="T43" fmla="*/ 46 h 173"/>
                  <a:gd name="T44" fmla="*/ 72 w 118"/>
                  <a:gd name="T45" fmla="*/ 1 h 173"/>
                  <a:gd name="T46" fmla="*/ 68 w 118"/>
                  <a:gd name="T47" fmla="*/ 0 h 173"/>
                  <a:gd name="T48" fmla="*/ 19 w 118"/>
                  <a:gd name="T49" fmla="*/ 0 h 173"/>
                  <a:gd name="T50" fmla="*/ 0 w 118"/>
                  <a:gd name="T51" fmla="*/ 20 h 173"/>
                  <a:gd name="T52" fmla="*/ 0 w 118"/>
                  <a:gd name="T53" fmla="*/ 79 h 173"/>
                  <a:gd name="T54" fmla="*/ 9 w 118"/>
                  <a:gd name="T55" fmla="*/ 79 h 173"/>
                  <a:gd name="T56" fmla="*/ 9 w 118"/>
                  <a:gd name="T57" fmla="*/ 20 h 173"/>
                  <a:gd name="T58" fmla="*/ 19 w 118"/>
                  <a:gd name="T59" fmla="*/ 9 h 173"/>
                  <a:gd name="T60" fmla="*/ 63 w 118"/>
                  <a:gd name="T61" fmla="*/ 9 h 173"/>
                  <a:gd name="T62" fmla="*/ 63 w 118"/>
                  <a:gd name="T63" fmla="*/ 35 h 173"/>
                  <a:gd name="T64" fmla="*/ 83 w 118"/>
                  <a:gd name="T65" fmla="*/ 55 h 173"/>
                  <a:gd name="T66" fmla="*/ 109 w 118"/>
                  <a:gd name="T67" fmla="*/ 55 h 173"/>
                  <a:gd name="T68" fmla="*/ 109 w 118"/>
                  <a:gd name="T69" fmla="*/ 79 h 173"/>
                  <a:gd name="T70" fmla="*/ 118 w 118"/>
                  <a:gd name="T71" fmla="*/ 79 h 173"/>
                  <a:gd name="T72" fmla="*/ 118 w 118"/>
                  <a:gd name="T73" fmla="*/ 50 h 173"/>
                  <a:gd name="T74" fmla="*/ 117 w 118"/>
                  <a:gd name="T75" fmla="*/ 46 h 173"/>
                  <a:gd name="T76" fmla="*/ 83 w 118"/>
                  <a:gd name="T77" fmla="*/ 46 h 173"/>
                  <a:gd name="T78" fmla="*/ 72 w 118"/>
                  <a:gd name="T79" fmla="*/ 35 h 173"/>
                  <a:gd name="T80" fmla="*/ 72 w 118"/>
                  <a:gd name="T81" fmla="*/ 14 h 173"/>
                  <a:gd name="T82" fmla="*/ 103 w 118"/>
                  <a:gd name="T83" fmla="*/ 46 h 173"/>
                  <a:gd name="T84" fmla="*/ 83 w 118"/>
                  <a:gd name="T85" fmla="*/ 46 h 173"/>
                  <a:gd name="T86" fmla="*/ 113 w 118"/>
                  <a:gd name="T87" fmla="*/ 164 h 173"/>
                  <a:gd name="T88" fmla="*/ 5 w 118"/>
                  <a:gd name="T89" fmla="*/ 164 h 173"/>
                  <a:gd name="T90" fmla="*/ 1 w 118"/>
                  <a:gd name="T91" fmla="*/ 169 h 173"/>
                  <a:gd name="T92" fmla="*/ 5 w 118"/>
                  <a:gd name="T93" fmla="*/ 173 h 173"/>
                  <a:gd name="T94" fmla="*/ 113 w 118"/>
                  <a:gd name="T95" fmla="*/ 173 h 173"/>
                  <a:gd name="T96" fmla="*/ 117 w 118"/>
                  <a:gd name="T97" fmla="*/ 169 h 173"/>
                  <a:gd name="T98" fmla="*/ 113 w 118"/>
                  <a:gd name="T99"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 h="173">
                    <a:moveTo>
                      <a:pt x="22" y="47"/>
                    </a:moveTo>
                    <a:cubicBezTo>
                      <a:pt x="54" y="47"/>
                      <a:pt x="54" y="47"/>
                      <a:pt x="54" y="47"/>
                    </a:cubicBezTo>
                    <a:cubicBezTo>
                      <a:pt x="56" y="47"/>
                      <a:pt x="58" y="45"/>
                      <a:pt x="58" y="43"/>
                    </a:cubicBezTo>
                    <a:cubicBezTo>
                      <a:pt x="58" y="41"/>
                      <a:pt x="56" y="39"/>
                      <a:pt x="54" y="39"/>
                    </a:cubicBezTo>
                    <a:cubicBezTo>
                      <a:pt x="22" y="39"/>
                      <a:pt x="22" y="39"/>
                      <a:pt x="22" y="39"/>
                    </a:cubicBezTo>
                    <a:cubicBezTo>
                      <a:pt x="20" y="39"/>
                      <a:pt x="18" y="41"/>
                      <a:pt x="18" y="43"/>
                    </a:cubicBezTo>
                    <a:cubicBezTo>
                      <a:pt x="18" y="45"/>
                      <a:pt x="20" y="47"/>
                      <a:pt x="22" y="47"/>
                    </a:cubicBezTo>
                    <a:close/>
                    <a:moveTo>
                      <a:pt x="22" y="30"/>
                    </a:moveTo>
                    <a:cubicBezTo>
                      <a:pt x="54" y="30"/>
                      <a:pt x="54" y="30"/>
                      <a:pt x="54" y="30"/>
                    </a:cubicBezTo>
                    <a:cubicBezTo>
                      <a:pt x="56" y="30"/>
                      <a:pt x="58" y="29"/>
                      <a:pt x="58" y="26"/>
                    </a:cubicBezTo>
                    <a:cubicBezTo>
                      <a:pt x="58" y="24"/>
                      <a:pt x="56" y="22"/>
                      <a:pt x="54" y="22"/>
                    </a:cubicBezTo>
                    <a:cubicBezTo>
                      <a:pt x="22" y="22"/>
                      <a:pt x="22" y="22"/>
                      <a:pt x="22" y="22"/>
                    </a:cubicBezTo>
                    <a:cubicBezTo>
                      <a:pt x="20" y="22"/>
                      <a:pt x="18" y="24"/>
                      <a:pt x="18" y="26"/>
                    </a:cubicBezTo>
                    <a:cubicBezTo>
                      <a:pt x="18" y="29"/>
                      <a:pt x="20" y="30"/>
                      <a:pt x="22" y="30"/>
                    </a:cubicBezTo>
                    <a:close/>
                    <a:moveTo>
                      <a:pt x="22" y="64"/>
                    </a:moveTo>
                    <a:cubicBezTo>
                      <a:pt x="54" y="64"/>
                      <a:pt x="54" y="64"/>
                      <a:pt x="54" y="64"/>
                    </a:cubicBezTo>
                    <a:cubicBezTo>
                      <a:pt x="56" y="64"/>
                      <a:pt x="58" y="62"/>
                      <a:pt x="58" y="60"/>
                    </a:cubicBezTo>
                    <a:cubicBezTo>
                      <a:pt x="58" y="57"/>
                      <a:pt x="56" y="56"/>
                      <a:pt x="54" y="56"/>
                    </a:cubicBezTo>
                    <a:cubicBezTo>
                      <a:pt x="22" y="56"/>
                      <a:pt x="22" y="56"/>
                      <a:pt x="22" y="56"/>
                    </a:cubicBezTo>
                    <a:cubicBezTo>
                      <a:pt x="20" y="56"/>
                      <a:pt x="18" y="57"/>
                      <a:pt x="18" y="60"/>
                    </a:cubicBezTo>
                    <a:cubicBezTo>
                      <a:pt x="18" y="62"/>
                      <a:pt x="20" y="64"/>
                      <a:pt x="22" y="64"/>
                    </a:cubicBezTo>
                    <a:close/>
                    <a:moveTo>
                      <a:pt x="117" y="46"/>
                    </a:moveTo>
                    <a:cubicBezTo>
                      <a:pt x="72" y="1"/>
                      <a:pt x="72" y="1"/>
                      <a:pt x="72" y="1"/>
                    </a:cubicBezTo>
                    <a:cubicBezTo>
                      <a:pt x="71" y="0"/>
                      <a:pt x="70" y="0"/>
                      <a:pt x="68" y="0"/>
                    </a:cubicBezTo>
                    <a:cubicBezTo>
                      <a:pt x="19" y="0"/>
                      <a:pt x="19" y="0"/>
                      <a:pt x="19" y="0"/>
                    </a:cubicBezTo>
                    <a:cubicBezTo>
                      <a:pt x="8" y="0"/>
                      <a:pt x="0" y="9"/>
                      <a:pt x="0" y="20"/>
                    </a:cubicBezTo>
                    <a:cubicBezTo>
                      <a:pt x="0" y="79"/>
                      <a:pt x="0" y="79"/>
                      <a:pt x="0" y="79"/>
                    </a:cubicBezTo>
                    <a:cubicBezTo>
                      <a:pt x="9" y="79"/>
                      <a:pt x="9" y="79"/>
                      <a:pt x="9" y="79"/>
                    </a:cubicBezTo>
                    <a:cubicBezTo>
                      <a:pt x="9" y="20"/>
                      <a:pt x="9" y="20"/>
                      <a:pt x="9" y="20"/>
                    </a:cubicBezTo>
                    <a:cubicBezTo>
                      <a:pt x="9" y="14"/>
                      <a:pt x="13" y="9"/>
                      <a:pt x="19" y="9"/>
                    </a:cubicBezTo>
                    <a:cubicBezTo>
                      <a:pt x="63" y="9"/>
                      <a:pt x="63" y="9"/>
                      <a:pt x="63" y="9"/>
                    </a:cubicBezTo>
                    <a:cubicBezTo>
                      <a:pt x="63" y="35"/>
                      <a:pt x="63" y="35"/>
                      <a:pt x="63" y="35"/>
                    </a:cubicBezTo>
                    <a:cubicBezTo>
                      <a:pt x="63" y="46"/>
                      <a:pt x="72" y="55"/>
                      <a:pt x="83" y="55"/>
                    </a:cubicBezTo>
                    <a:cubicBezTo>
                      <a:pt x="109" y="55"/>
                      <a:pt x="109" y="55"/>
                      <a:pt x="109" y="55"/>
                    </a:cubicBezTo>
                    <a:cubicBezTo>
                      <a:pt x="109" y="79"/>
                      <a:pt x="109" y="79"/>
                      <a:pt x="109" y="79"/>
                    </a:cubicBezTo>
                    <a:cubicBezTo>
                      <a:pt x="118" y="79"/>
                      <a:pt x="118" y="79"/>
                      <a:pt x="118" y="79"/>
                    </a:cubicBezTo>
                    <a:cubicBezTo>
                      <a:pt x="118" y="50"/>
                      <a:pt x="118" y="50"/>
                      <a:pt x="118" y="50"/>
                    </a:cubicBezTo>
                    <a:cubicBezTo>
                      <a:pt x="118" y="48"/>
                      <a:pt x="118" y="47"/>
                      <a:pt x="117" y="46"/>
                    </a:cubicBezTo>
                    <a:close/>
                    <a:moveTo>
                      <a:pt x="83" y="46"/>
                    </a:moveTo>
                    <a:cubicBezTo>
                      <a:pt x="77" y="46"/>
                      <a:pt x="72" y="41"/>
                      <a:pt x="72" y="35"/>
                    </a:cubicBezTo>
                    <a:cubicBezTo>
                      <a:pt x="72" y="14"/>
                      <a:pt x="72" y="14"/>
                      <a:pt x="72" y="14"/>
                    </a:cubicBezTo>
                    <a:cubicBezTo>
                      <a:pt x="103" y="46"/>
                      <a:pt x="103" y="46"/>
                      <a:pt x="103" y="46"/>
                    </a:cubicBezTo>
                    <a:lnTo>
                      <a:pt x="83" y="46"/>
                    </a:lnTo>
                    <a:close/>
                    <a:moveTo>
                      <a:pt x="113" y="164"/>
                    </a:moveTo>
                    <a:cubicBezTo>
                      <a:pt x="5" y="164"/>
                      <a:pt x="5" y="164"/>
                      <a:pt x="5" y="164"/>
                    </a:cubicBezTo>
                    <a:cubicBezTo>
                      <a:pt x="3" y="164"/>
                      <a:pt x="1" y="166"/>
                      <a:pt x="1" y="169"/>
                    </a:cubicBezTo>
                    <a:cubicBezTo>
                      <a:pt x="1" y="171"/>
                      <a:pt x="3" y="173"/>
                      <a:pt x="5" y="173"/>
                    </a:cubicBezTo>
                    <a:cubicBezTo>
                      <a:pt x="113" y="173"/>
                      <a:pt x="113" y="173"/>
                      <a:pt x="113" y="173"/>
                    </a:cubicBezTo>
                    <a:cubicBezTo>
                      <a:pt x="115" y="173"/>
                      <a:pt x="117" y="171"/>
                      <a:pt x="117" y="169"/>
                    </a:cubicBezTo>
                    <a:cubicBezTo>
                      <a:pt x="117" y="166"/>
                      <a:pt x="115" y="164"/>
                      <a:pt x="113" y="164"/>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31" name="图形"/>
              <p:cNvSpPr>
                <a:spLocks noEditPoints="1"/>
              </p:cNvSpPr>
              <p:nvPr/>
            </p:nvSpPr>
            <p:spPr bwMode="auto">
              <a:xfrm>
                <a:off x="6017271" y="3616326"/>
                <a:ext cx="762000" cy="325438"/>
              </a:xfrm>
              <a:custGeom>
                <a:avLst/>
                <a:gdLst>
                  <a:gd name="T0" fmla="*/ 179 w 203"/>
                  <a:gd name="T1" fmla="*/ 0 h 87"/>
                  <a:gd name="T2" fmla="*/ 24 w 203"/>
                  <a:gd name="T3" fmla="*/ 0 h 87"/>
                  <a:gd name="T4" fmla="*/ 0 w 203"/>
                  <a:gd name="T5" fmla="*/ 25 h 87"/>
                  <a:gd name="T6" fmla="*/ 0 w 203"/>
                  <a:gd name="T7" fmla="*/ 62 h 87"/>
                  <a:gd name="T8" fmla="*/ 24 w 203"/>
                  <a:gd name="T9" fmla="*/ 87 h 87"/>
                  <a:gd name="T10" fmla="*/ 36 w 203"/>
                  <a:gd name="T11" fmla="*/ 87 h 87"/>
                  <a:gd name="T12" fmla="*/ 36 w 203"/>
                  <a:gd name="T13" fmla="*/ 86 h 87"/>
                  <a:gd name="T14" fmla="*/ 59 w 203"/>
                  <a:gd name="T15" fmla="*/ 67 h 87"/>
                  <a:gd name="T16" fmla="*/ 132 w 203"/>
                  <a:gd name="T17" fmla="*/ 67 h 87"/>
                  <a:gd name="T18" fmla="*/ 147 w 203"/>
                  <a:gd name="T19" fmla="*/ 67 h 87"/>
                  <a:gd name="T20" fmla="*/ 169 w 203"/>
                  <a:gd name="T21" fmla="*/ 87 h 87"/>
                  <a:gd name="T22" fmla="*/ 179 w 203"/>
                  <a:gd name="T23" fmla="*/ 87 h 87"/>
                  <a:gd name="T24" fmla="*/ 203 w 203"/>
                  <a:gd name="T25" fmla="*/ 62 h 87"/>
                  <a:gd name="T26" fmla="*/ 203 w 203"/>
                  <a:gd name="T27" fmla="*/ 25 h 87"/>
                  <a:gd name="T28" fmla="*/ 179 w 203"/>
                  <a:gd name="T29" fmla="*/ 0 h 87"/>
                  <a:gd name="T30" fmla="*/ 77 w 203"/>
                  <a:gd name="T31" fmla="*/ 29 h 87"/>
                  <a:gd name="T32" fmla="*/ 29 w 203"/>
                  <a:gd name="T33" fmla="*/ 29 h 87"/>
                  <a:gd name="T34" fmla="*/ 25 w 203"/>
                  <a:gd name="T35" fmla="*/ 25 h 87"/>
                  <a:gd name="T36" fmla="*/ 29 w 203"/>
                  <a:gd name="T37" fmla="*/ 21 h 87"/>
                  <a:gd name="T38" fmla="*/ 77 w 203"/>
                  <a:gd name="T39" fmla="*/ 21 h 87"/>
                  <a:gd name="T40" fmla="*/ 80 w 203"/>
                  <a:gd name="T41" fmla="*/ 25 h 87"/>
                  <a:gd name="T42" fmla="*/ 77 w 203"/>
                  <a:gd name="T43" fmla="*/ 29 h 87"/>
                  <a:gd name="T44" fmla="*/ 142 w 203"/>
                  <a:gd name="T45" fmla="*/ 34 h 87"/>
                  <a:gd name="T46" fmla="*/ 133 w 203"/>
                  <a:gd name="T47" fmla="*/ 25 h 87"/>
                  <a:gd name="T48" fmla="*/ 142 w 203"/>
                  <a:gd name="T49" fmla="*/ 16 h 87"/>
                  <a:gd name="T50" fmla="*/ 151 w 203"/>
                  <a:gd name="T51" fmla="*/ 25 h 87"/>
                  <a:gd name="T52" fmla="*/ 142 w 203"/>
                  <a:gd name="T53" fmla="*/ 34 h 87"/>
                  <a:gd name="T54" fmla="*/ 173 w 203"/>
                  <a:gd name="T55" fmla="*/ 34 h 87"/>
                  <a:gd name="T56" fmla="*/ 164 w 203"/>
                  <a:gd name="T57" fmla="*/ 25 h 87"/>
                  <a:gd name="T58" fmla="*/ 173 w 203"/>
                  <a:gd name="T59" fmla="*/ 16 h 87"/>
                  <a:gd name="T60" fmla="*/ 182 w 203"/>
                  <a:gd name="T61" fmla="*/ 25 h 87"/>
                  <a:gd name="T62" fmla="*/ 173 w 203"/>
                  <a:gd name="T63"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 h="87">
                    <a:moveTo>
                      <a:pt x="179" y="0"/>
                    </a:moveTo>
                    <a:cubicBezTo>
                      <a:pt x="24" y="0"/>
                      <a:pt x="24" y="0"/>
                      <a:pt x="24" y="0"/>
                    </a:cubicBezTo>
                    <a:cubicBezTo>
                      <a:pt x="11" y="0"/>
                      <a:pt x="0" y="11"/>
                      <a:pt x="0" y="25"/>
                    </a:cubicBezTo>
                    <a:cubicBezTo>
                      <a:pt x="0" y="62"/>
                      <a:pt x="0" y="62"/>
                      <a:pt x="0" y="62"/>
                    </a:cubicBezTo>
                    <a:cubicBezTo>
                      <a:pt x="0" y="76"/>
                      <a:pt x="11" y="87"/>
                      <a:pt x="24" y="87"/>
                    </a:cubicBezTo>
                    <a:cubicBezTo>
                      <a:pt x="36" y="87"/>
                      <a:pt x="36" y="87"/>
                      <a:pt x="36" y="87"/>
                    </a:cubicBezTo>
                    <a:cubicBezTo>
                      <a:pt x="36" y="86"/>
                      <a:pt x="36" y="86"/>
                      <a:pt x="36" y="86"/>
                    </a:cubicBezTo>
                    <a:cubicBezTo>
                      <a:pt x="37" y="76"/>
                      <a:pt x="47" y="67"/>
                      <a:pt x="59" y="67"/>
                    </a:cubicBezTo>
                    <a:cubicBezTo>
                      <a:pt x="59" y="67"/>
                      <a:pt x="132" y="67"/>
                      <a:pt x="132" y="67"/>
                    </a:cubicBezTo>
                    <a:cubicBezTo>
                      <a:pt x="132" y="67"/>
                      <a:pt x="147" y="67"/>
                      <a:pt x="147" y="67"/>
                    </a:cubicBezTo>
                    <a:cubicBezTo>
                      <a:pt x="159" y="67"/>
                      <a:pt x="169" y="76"/>
                      <a:pt x="169" y="87"/>
                    </a:cubicBezTo>
                    <a:cubicBezTo>
                      <a:pt x="169" y="87"/>
                      <a:pt x="179" y="87"/>
                      <a:pt x="179" y="87"/>
                    </a:cubicBezTo>
                    <a:cubicBezTo>
                      <a:pt x="192" y="87"/>
                      <a:pt x="203" y="76"/>
                      <a:pt x="203" y="62"/>
                    </a:cubicBezTo>
                    <a:cubicBezTo>
                      <a:pt x="203" y="25"/>
                      <a:pt x="203" y="25"/>
                      <a:pt x="203" y="25"/>
                    </a:cubicBezTo>
                    <a:cubicBezTo>
                      <a:pt x="203" y="11"/>
                      <a:pt x="192" y="0"/>
                      <a:pt x="179" y="0"/>
                    </a:cubicBezTo>
                    <a:close/>
                    <a:moveTo>
                      <a:pt x="77" y="29"/>
                    </a:moveTo>
                    <a:cubicBezTo>
                      <a:pt x="29" y="29"/>
                      <a:pt x="29" y="29"/>
                      <a:pt x="29" y="29"/>
                    </a:cubicBezTo>
                    <a:cubicBezTo>
                      <a:pt x="27" y="29"/>
                      <a:pt x="25" y="27"/>
                      <a:pt x="25" y="25"/>
                    </a:cubicBezTo>
                    <a:cubicBezTo>
                      <a:pt x="25" y="23"/>
                      <a:pt x="27" y="21"/>
                      <a:pt x="29" y="21"/>
                    </a:cubicBezTo>
                    <a:cubicBezTo>
                      <a:pt x="77" y="21"/>
                      <a:pt x="77" y="21"/>
                      <a:pt x="77" y="21"/>
                    </a:cubicBezTo>
                    <a:cubicBezTo>
                      <a:pt x="79" y="21"/>
                      <a:pt x="80" y="23"/>
                      <a:pt x="80" y="25"/>
                    </a:cubicBezTo>
                    <a:cubicBezTo>
                      <a:pt x="80" y="27"/>
                      <a:pt x="79" y="29"/>
                      <a:pt x="77" y="29"/>
                    </a:cubicBezTo>
                    <a:close/>
                    <a:moveTo>
                      <a:pt x="142" y="34"/>
                    </a:moveTo>
                    <a:cubicBezTo>
                      <a:pt x="137" y="34"/>
                      <a:pt x="133" y="30"/>
                      <a:pt x="133" y="25"/>
                    </a:cubicBezTo>
                    <a:cubicBezTo>
                      <a:pt x="133" y="20"/>
                      <a:pt x="137" y="16"/>
                      <a:pt x="142" y="16"/>
                    </a:cubicBezTo>
                    <a:cubicBezTo>
                      <a:pt x="147" y="16"/>
                      <a:pt x="151" y="20"/>
                      <a:pt x="151" y="25"/>
                    </a:cubicBezTo>
                    <a:cubicBezTo>
                      <a:pt x="151" y="30"/>
                      <a:pt x="147" y="34"/>
                      <a:pt x="142" y="34"/>
                    </a:cubicBez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grpSp>
        <p:grpSp>
          <p:nvGrpSpPr>
            <p:cNvPr id="9239" name="组合 9238"/>
            <p:cNvGrpSpPr/>
            <p:nvPr/>
          </p:nvGrpSpPr>
          <p:grpSpPr>
            <a:xfrm>
              <a:off x="14886" y="5174"/>
              <a:ext cx="768" cy="693"/>
              <a:chOff x="6156176" y="1119187"/>
              <a:chExt cx="685800" cy="619126"/>
            </a:xfrm>
            <a:solidFill>
              <a:schemeClr val="bg1"/>
            </a:solidFill>
          </p:grpSpPr>
          <p:sp>
            <p:nvSpPr>
              <p:cNvPr id="47" name="图形"/>
              <p:cNvSpPr/>
              <p:nvPr/>
            </p:nvSpPr>
            <p:spPr bwMode="auto">
              <a:xfrm>
                <a:off x="6172051" y="1119187"/>
                <a:ext cx="655638" cy="274638"/>
              </a:xfrm>
              <a:custGeom>
                <a:avLst/>
                <a:gdLst>
                  <a:gd name="T0" fmla="*/ 25 w 175"/>
                  <a:gd name="T1" fmla="*/ 59 h 73"/>
                  <a:gd name="T2" fmla="*/ 35 w 175"/>
                  <a:gd name="T3" fmla="*/ 48 h 73"/>
                  <a:gd name="T4" fmla="*/ 140 w 175"/>
                  <a:gd name="T5" fmla="*/ 48 h 73"/>
                  <a:gd name="T6" fmla="*/ 150 w 175"/>
                  <a:gd name="T7" fmla="*/ 59 h 73"/>
                  <a:gd name="T8" fmla="*/ 150 w 175"/>
                  <a:gd name="T9" fmla="*/ 73 h 73"/>
                  <a:gd name="T10" fmla="*/ 175 w 175"/>
                  <a:gd name="T11" fmla="*/ 57 h 73"/>
                  <a:gd name="T12" fmla="*/ 166 w 175"/>
                  <a:gd name="T13" fmla="*/ 50 h 73"/>
                  <a:gd name="T14" fmla="*/ 98 w 175"/>
                  <a:gd name="T15" fmla="*/ 3 h 73"/>
                  <a:gd name="T16" fmla="*/ 98 w 175"/>
                  <a:gd name="T17" fmla="*/ 3 h 73"/>
                  <a:gd name="T18" fmla="*/ 87 w 175"/>
                  <a:gd name="T19" fmla="*/ 0 h 73"/>
                  <a:gd name="T20" fmla="*/ 77 w 175"/>
                  <a:gd name="T21" fmla="*/ 3 h 73"/>
                  <a:gd name="T22" fmla="*/ 0 w 175"/>
                  <a:gd name="T23" fmla="*/ 57 h 73"/>
                  <a:gd name="T24" fmla="*/ 25 w 175"/>
                  <a:gd name="T25" fmla="*/ 73 h 73"/>
                  <a:gd name="T26" fmla="*/ 25 w 175"/>
                  <a:gd name="T27"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73">
                    <a:moveTo>
                      <a:pt x="25" y="59"/>
                    </a:moveTo>
                    <a:cubicBezTo>
                      <a:pt x="25" y="53"/>
                      <a:pt x="29" y="48"/>
                      <a:pt x="35" y="48"/>
                    </a:cubicBezTo>
                    <a:cubicBezTo>
                      <a:pt x="140" y="48"/>
                      <a:pt x="140" y="48"/>
                      <a:pt x="140" y="48"/>
                    </a:cubicBezTo>
                    <a:cubicBezTo>
                      <a:pt x="145" y="48"/>
                      <a:pt x="150" y="53"/>
                      <a:pt x="150" y="59"/>
                    </a:cubicBezTo>
                    <a:cubicBezTo>
                      <a:pt x="150" y="73"/>
                      <a:pt x="150" y="73"/>
                      <a:pt x="150" y="73"/>
                    </a:cubicBezTo>
                    <a:cubicBezTo>
                      <a:pt x="175" y="57"/>
                      <a:pt x="175" y="57"/>
                      <a:pt x="175" y="57"/>
                    </a:cubicBezTo>
                    <a:cubicBezTo>
                      <a:pt x="173" y="55"/>
                      <a:pt x="170" y="53"/>
                      <a:pt x="166" y="50"/>
                    </a:cubicBezTo>
                    <a:cubicBezTo>
                      <a:pt x="159" y="45"/>
                      <a:pt x="98" y="3"/>
                      <a:pt x="98" y="3"/>
                    </a:cubicBezTo>
                    <a:cubicBezTo>
                      <a:pt x="98" y="3"/>
                      <a:pt x="98" y="3"/>
                      <a:pt x="98" y="3"/>
                    </a:cubicBezTo>
                    <a:cubicBezTo>
                      <a:pt x="95" y="1"/>
                      <a:pt x="91" y="0"/>
                      <a:pt x="87" y="0"/>
                    </a:cubicBezTo>
                    <a:cubicBezTo>
                      <a:pt x="84" y="0"/>
                      <a:pt x="80" y="1"/>
                      <a:pt x="77" y="3"/>
                    </a:cubicBezTo>
                    <a:cubicBezTo>
                      <a:pt x="77" y="3"/>
                      <a:pt x="7" y="52"/>
                      <a:pt x="0" y="57"/>
                    </a:cubicBezTo>
                    <a:cubicBezTo>
                      <a:pt x="25" y="73"/>
                      <a:pt x="25" y="73"/>
                      <a:pt x="25" y="73"/>
                    </a:cubicBezTo>
                    <a:lnTo>
                      <a:pt x="25" y="59"/>
                    </a:ln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48" name="图形"/>
              <p:cNvSpPr>
                <a:spLocks noEditPoints="1"/>
              </p:cNvSpPr>
              <p:nvPr/>
            </p:nvSpPr>
            <p:spPr bwMode="auto">
              <a:xfrm>
                <a:off x="6156176" y="1355725"/>
                <a:ext cx="685800" cy="382588"/>
              </a:xfrm>
              <a:custGeom>
                <a:avLst/>
                <a:gdLst>
                  <a:gd name="T0" fmla="*/ 182 w 183"/>
                  <a:gd name="T1" fmla="*/ 0 h 102"/>
                  <a:gd name="T2" fmla="*/ 106 w 183"/>
                  <a:gd name="T3" fmla="*/ 50 h 102"/>
                  <a:gd name="T4" fmla="*/ 91 w 183"/>
                  <a:gd name="T5" fmla="*/ 54 h 102"/>
                  <a:gd name="T6" fmla="*/ 77 w 183"/>
                  <a:gd name="T7" fmla="*/ 50 h 102"/>
                  <a:gd name="T8" fmla="*/ 1 w 183"/>
                  <a:gd name="T9" fmla="*/ 0 h 102"/>
                  <a:gd name="T10" fmla="*/ 0 w 183"/>
                  <a:gd name="T11" fmla="*/ 4 h 102"/>
                  <a:gd name="T12" fmla="*/ 0 w 183"/>
                  <a:gd name="T13" fmla="*/ 86 h 102"/>
                  <a:gd name="T14" fmla="*/ 16 w 183"/>
                  <a:gd name="T15" fmla="*/ 102 h 102"/>
                  <a:gd name="T16" fmla="*/ 167 w 183"/>
                  <a:gd name="T17" fmla="*/ 102 h 102"/>
                  <a:gd name="T18" fmla="*/ 183 w 183"/>
                  <a:gd name="T19" fmla="*/ 86 h 102"/>
                  <a:gd name="T20" fmla="*/ 183 w 183"/>
                  <a:gd name="T21" fmla="*/ 4 h 102"/>
                  <a:gd name="T22" fmla="*/ 182 w 183"/>
                  <a:gd name="T23" fmla="*/ 0 h 102"/>
                  <a:gd name="T24" fmla="*/ 62 w 183"/>
                  <a:gd name="T25" fmla="*/ 58 h 102"/>
                  <a:gd name="T26" fmla="*/ 17 w 183"/>
                  <a:gd name="T27" fmla="*/ 92 h 102"/>
                  <a:gd name="T28" fmla="*/ 15 w 183"/>
                  <a:gd name="T29" fmla="*/ 92 h 102"/>
                  <a:gd name="T30" fmla="*/ 12 w 183"/>
                  <a:gd name="T31" fmla="*/ 91 h 102"/>
                  <a:gd name="T32" fmla="*/ 13 w 183"/>
                  <a:gd name="T33" fmla="*/ 86 h 102"/>
                  <a:gd name="T34" fmla="*/ 58 w 183"/>
                  <a:gd name="T35" fmla="*/ 52 h 102"/>
                  <a:gd name="T36" fmla="*/ 63 w 183"/>
                  <a:gd name="T37" fmla="*/ 53 h 102"/>
                  <a:gd name="T38" fmla="*/ 62 w 183"/>
                  <a:gd name="T39" fmla="*/ 58 h 102"/>
                  <a:gd name="T40" fmla="*/ 172 w 183"/>
                  <a:gd name="T41" fmla="*/ 91 h 102"/>
                  <a:gd name="T42" fmla="*/ 169 w 183"/>
                  <a:gd name="T43" fmla="*/ 92 h 102"/>
                  <a:gd name="T44" fmla="*/ 167 w 183"/>
                  <a:gd name="T45" fmla="*/ 92 h 102"/>
                  <a:gd name="T46" fmla="*/ 120 w 183"/>
                  <a:gd name="T47" fmla="*/ 57 h 102"/>
                  <a:gd name="T48" fmla="*/ 120 w 183"/>
                  <a:gd name="T49" fmla="*/ 52 h 102"/>
                  <a:gd name="T50" fmla="*/ 125 w 183"/>
                  <a:gd name="T51" fmla="*/ 52 h 102"/>
                  <a:gd name="T52" fmla="*/ 171 w 183"/>
                  <a:gd name="T53" fmla="*/ 86 h 102"/>
                  <a:gd name="T54" fmla="*/ 172 w 183"/>
                  <a:gd name="T55" fmla="*/ 9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3" h="102">
                    <a:moveTo>
                      <a:pt x="182" y="0"/>
                    </a:moveTo>
                    <a:cubicBezTo>
                      <a:pt x="106" y="50"/>
                      <a:pt x="106" y="50"/>
                      <a:pt x="106" y="50"/>
                    </a:cubicBezTo>
                    <a:cubicBezTo>
                      <a:pt x="102" y="53"/>
                      <a:pt x="97" y="54"/>
                      <a:pt x="91" y="54"/>
                    </a:cubicBezTo>
                    <a:cubicBezTo>
                      <a:pt x="86" y="54"/>
                      <a:pt x="81" y="53"/>
                      <a:pt x="77" y="50"/>
                    </a:cubicBezTo>
                    <a:cubicBezTo>
                      <a:pt x="1" y="0"/>
                      <a:pt x="1" y="0"/>
                      <a:pt x="1" y="0"/>
                    </a:cubicBezTo>
                    <a:cubicBezTo>
                      <a:pt x="1" y="1"/>
                      <a:pt x="0" y="3"/>
                      <a:pt x="0" y="4"/>
                    </a:cubicBezTo>
                    <a:cubicBezTo>
                      <a:pt x="0" y="86"/>
                      <a:pt x="0" y="86"/>
                      <a:pt x="0" y="86"/>
                    </a:cubicBezTo>
                    <a:cubicBezTo>
                      <a:pt x="0" y="95"/>
                      <a:pt x="8" y="102"/>
                      <a:pt x="16" y="102"/>
                    </a:cubicBezTo>
                    <a:cubicBezTo>
                      <a:pt x="167" y="102"/>
                      <a:pt x="167" y="102"/>
                      <a:pt x="167" y="102"/>
                    </a:cubicBezTo>
                    <a:cubicBezTo>
                      <a:pt x="175" y="102"/>
                      <a:pt x="183" y="95"/>
                      <a:pt x="183" y="86"/>
                    </a:cubicBezTo>
                    <a:cubicBezTo>
                      <a:pt x="183" y="4"/>
                      <a:pt x="183" y="4"/>
                      <a:pt x="183" y="4"/>
                    </a:cubicBezTo>
                    <a:cubicBezTo>
                      <a:pt x="183" y="3"/>
                      <a:pt x="182" y="1"/>
                      <a:pt x="182" y="0"/>
                    </a:cubicBezTo>
                    <a:close/>
                    <a:moveTo>
                      <a:pt x="62" y="58"/>
                    </a:moveTo>
                    <a:cubicBezTo>
                      <a:pt x="17" y="92"/>
                      <a:pt x="17" y="92"/>
                      <a:pt x="17" y="92"/>
                    </a:cubicBezTo>
                    <a:cubicBezTo>
                      <a:pt x="16" y="92"/>
                      <a:pt x="16" y="92"/>
                      <a:pt x="15" y="92"/>
                    </a:cubicBezTo>
                    <a:cubicBezTo>
                      <a:pt x="14" y="92"/>
                      <a:pt x="13" y="92"/>
                      <a:pt x="12" y="91"/>
                    </a:cubicBezTo>
                    <a:cubicBezTo>
                      <a:pt x="11" y="89"/>
                      <a:pt x="11" y="87"/>
                      <a:pt x="13" y="86"/>
                    </a:cubicBezTo>
                    <a:cubicBezTo>
                      <a:pt x="58" y="52"/>
                      <a:pt x="58" y="52"/>
                      <a:pt x="58" y="52"/>
                    </a:cubicBezTo>
                    <a:cubicBezTo>
                      <a:pt x="59" y="51"/>
                      <a:pt x="62" y="52"/>
                      <a:pt x="63" y="53"/>
                    </a:cubicBezTo>
                    <a:cubicBezTo>
                      <a:pt x="64" y="55"/>
                      <a:pt x="64" y="57"/>
                      <a:pt x="62" y="58"/>
                    </a:cubicBezTo>
                    <a:close/>
                    <a:moveTo>
                      <a:pt x="172" y="91"/>
                    </a:moveTo>
                    <a:cubicBezTo>
                      <a:pt x="171" y="92"/>
                      <a:pt x="170" y="92"/>
                      <a:pt x="169" y="92"/>
                    </a:cubicBezTo>
                    <a:cubicBezTo>
                      <a:pt x="168" y="92"/>
                      <a:pt x="168" y="92"/>
                      <a:pt x="167" y="92"/>
                    </a:cubicBezTo>
                    <a:cubicBezTo>
                      <a:pt x="120" y="57"/>
                      <a:pt x="120" y="57"/>
                      <a:pt x="120" y="57"/>
                    </a:cubicBezTo>
                    <a:cubicBezTo>
                      <a:pt x="119" y="56"/>
                      <a:pt x="119" y="54"/>
                      <a:pt x="120" y="52"/>
                    </a:cubicBezTo>
                    <a:cubicBezTo>
                      <a:pt x="121" y="51"/>
                      <a:pt x="123" y="50"/>
                      <a:pt x="125" y="52"/>
                    </a:cubicBezTo>
                    <a:cubicBezTo>
                      <a:pt x="171" y="86"/>
                      <a:pt x="171" y="86"/>
                      <a:pt x="171" y="86"/>
                    </a:cubicBezTo>
                    <a:cubicBezTo>
                      <a:pt x="173" y="87"/>
                      <a:pt x="173" y="89"/>
                      <a:pt x="172" y="91"/>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49" name="图形"/>
              <p:cNvSpPr/>
              <p:nvPr/>
            </p:nvSpPr>
            <p:spPr bwMode="auto">
              <a:xfrm>
                <a:off x="6373664" y="1371600"/>
                <a:ext cx="247650" cy="25400"/>
              </a:xfrm>
              <a:custGeom>
                <a:avLst/>
                <a:gdLst>
                  <a:gd name="T0" fmla="*/ 3 w 66"/>
                  <a:gd name="T1" fmla="*/ 7 h 7"/>
                  <a:gd name="T2" fmla="*/ 63 w 66"/>
                  <a:gd name="T3" fmla="*/ 7 h 7"/>
                  <a:gd name="T4" fmla="*/ 66 w 66"/>
                  <a:gd name="T5" fmla="*/ 3 h 7"/>
                  <a:gd name="T6" fmla="*/ 63 w 66"/>
                  <a:gd name="T7" fmla="*/ 0 h 7"/>
                  <a:gd name="T8" fmla="*/ 3 w 66"/>
                  <a:gd name="T9" fmla="*/ 0 h 7"/>
                  <a:gd name="T10" fmla="*/ 0 w 66"/>
                  <a:gd name="T11" fmla="*/ 3 h 7"/>
                  <a:gd name="T12" fmla="*/ 3 w 6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6" h="7">
                    <a:moveTo>
                      <a:pt x="3" y="7"/>
                    </a:moveTo>
                    <a:cubicBezTo>
                      <a:pt x="63" y="7"/>
                      <a:pt x="63" y="7"/>
                      <a:pt x="63" y="7"/>
                    </a:cubicBezTo>
                    <a:cubicBezTo>
                      <a:pt x="65" y="7"/>
                      <a:pt x="66" y="5"/>
                      <a:pt x="66" y="3"/>
                    </a:cubicBezTo>
                    <a:cubicBezTo>
                      <a:pt x="66" y="2"/>
                      <a:pt x="65" y="0"/>
                      <a:pt x="63" y="0"/>
                    </a:cubicBezTo>
                    <a:cubicBezTo>
                      <a:pt x="3" y="0"/>
                      <a:pt x="3" y="0"/>
                      <a:pt x="3" y="0"/>
                    </a:cubicBezTo>
                    <a:cubicBezTo>
                      <a:pt x="1" y="0"/>
                      <a:pt x="0" y="2"/>
                      <a:pt x="0" y="3"/>
                    </a:cubicBezTo>
                    <a:cubicBezTo>
                      <a:pt x="0" y="5"/>
                      <a:pt x="1" y="7"/>
                      <a:pt x="3" y="7"/>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50" name="图形"/>
              <p:cNvSpPr/>
              <p:nvPr/>
            </p:nvSpPr>
            <p:spPr bwMode="auto">
              <a:xfrm>
                <a:off x="6373664" y="1435100"/>
                <a:ext cx="247650" cy="25400"/>
              </a:xfrm>
              <a:custGeom>
                <a:avLst/>
                <a:gdLst>
                  <a:gd name="T0" fmla="*/ 3 w 66"/>
                  <a:gd name="T1" fmla="*/ 7 h 7"/>
                  <a:gd name="T2" fmla="*/ 63 w 66"/>
                  <a:gd name="T3" fmla="*/ 7 h 7"/>
                  <a:gd name="T4" fmla="*/ 66 w 66"/>
                  <a:gd name="T5" fmla="*/ 3 h 7"/>
                  <a:gd name="T6" fmla="*/ 63 w 66"/>
                  <a:gd name="T7" fmla="*/ 0 h 7"/>
                  <a:gd name="T8" fmla="*/ 3 w 66"/>
                  <a:gd name="T9" fmla="*/ 0 h 7"/>
                  <a:gd name="T10" fmla="*/ 0 w 66"/>
                  <a:gd name="T11" fmla="*/ 3 h 7"/>
                  <a:gd name="T12" fmla="*/ 3 w 6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6" h="7">
                    <a:moveTo>
                      <a:pt x="3" y="7"/>
                    </a:moveTo>
                    <a:cubicBezTo>
                      <a:pt x="63" y="7"/>
                      <a:pt x="63" y="7"/>
                      <a:pt x="63" y="7"/>
                    </a:cubicBezTo>
                    <a:cubicBezTo>
                      <a:pt x="65" y="7"/>
                      <a:pt x="66" y="5"/>
                      <a:pt x="66" y="3"/>
                    </a:cubicBezTo>
                    <a:cubicBezTo>
                      <a:pt x="66" y="1"/>
                      <a:pt x="65" y="0"/>
                      <a:pt x="63" y="0"/>
                    </a:cubicBezTo>
                    <a:cubicBezTo>
                      <a:pt x="3" y="0"/>
                      <a:pt x="3" y="0"/>
                      <a:pt x="3" y="0"/>
                    </a:cubicBezTo>
                    <a:cubicBezTo>
                      <a:pt x="1" y="0"/>
                      <a:pt x="0" y="1"/>
                      <a:pt x="0" y="3"/>
                    </a:cubicBezTo>
                    <a:cubicBezTo>
                      <a:pt x="0" y="5"/>
                      <a:pt x="1" y="7"/>
                      <a:pt x="3" y="7"/>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grpSp>
      </p:grpSp>
      <p:sp>
        <p:nvSpPr>
          <p:cNvPr id="19"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a:latin typeface="思源黑体 CN Bold" panose="020B0800000000000000" charset="-122"/>
                <a:ea typeface="思源黑体 CN Bold" panose="020B0800000000000000" charset="-122"/>
                <a:cs typeface="思源黑体 CN Normal" panose="020B0400000000000000" charset="-122"/>
                <a:sym typeface="+mn-ea"/>
              </a:rPr>
              <a:t>企业发展理念</a:t>
            </a:r>
            <a:endParaRPr lang="zh-CN" altLang="en-US" sz="3600">
              <a:latin typeface="思源黑体 CN Bold" panose="020B0800000000000000" charset="-122"/>
              <a:ea typeface="思源黑体 CN Bold" panose="020B0800000000000000" charset="-122"/>
              <a:cs typeface="思源黑体 CN Normal" panose="020B0400000000000000" charset="-122"/>
              <a:sym typeface="+mn-ea"/>
            </a:endParaRPr>
          </a:p>
        </p:txBody>
      </p:sp>
    </p:spTree>
    <p:custDataLst>
      <p:tags r:id="rId1"/>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500" fill="hold">
                                          <p:stCondLst>
                                            <p:cond delay="0"/>
                                          </p:stCondLst>
                                        </p:cTn>
                                        <p:tgtEl>
                                          <p:spTgt spid="29"/>
                                        </p:tgtEl>
                                        <p:attrNameLst>
                                          <p:attrName>style.visibility</p:attrName>
                                        </p:attrNameLst>
                                      </p:cBhvr>
                                      <p:to>
                                        <p:strVal val="visible"/>
                                      </p:to>
                                    </p:set>
                                    <p:animEffect transition="in" filter="wedg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图形"/>
          <p:cNvGrpSpPr/>
          <p:nvPr/>
        </p:nvGrpSpPr>
        <p:grpSpPr>
          <a:xfrm>
            <a:off x="0" y="635"/>
            <a:ext cx="12192000" cy="6856730"/>
            <a:chOff x="0" y="1"/>
            <a:chExt cx="19200" cy="10798"/>
          </a:xfrm>
        </p:grpSpPr>
        <p:sp>
          <p:nvSpPr>
            <p:cNvPr id="115" name="图形"/>
            <p:cNvSpPr/>
            <p:nvPr/>
          </p:nvSpPr>
          <p:spPr>
            <a:xfrm>
              <a:off x="669" y="536"/>
              <a:ext cx="17862" cy="9592"/>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Medium" panose="020B0600000000000000" charset="-122"/>
              </a:endParaRPr>
            </a:p>
          </p:txBody>
        </p:sp>
        <p:pic>
          <p:nvPicPr>
            <p:cNvPr id="2" name="图形" descr="30dd2互联网"/>
            <p:cNvPicPr>
              <a:picLocks noChangeAspect="1"/>
            </p:cNvPicPr>
            <p:nvPr/>
          </p:nvPicPr>
          <p:blipFill>
            <a:blip r:embed="rId1"/>
            <a:stretch>
              <a:fillRect/>
            </a:stretch>
          </p:blipFill>
          <p:spPr>
            <a:xfrm flipH="1">
              <a:off x="0" y="1"/>
              <a:ext cx="19200" cy="10798"/>
            </a:xfrm>
            <a:prstGeom prst="rect">
              <a:avLst/>
            </a:prstGeom>
          </p:spPr>
        </p:pic>
        <p:pic>
          <p:nvPicPr>
            <p:cNvPr id="4" name="图形" descr="E:\007千图网2\素材库\022互联网办公\24s互联网.png24s互联网"/>
            <p:cNvPicPr>
              <a:picLocks noChangeAspect="1"/>
            </p:cNvPicPr>
            <p:nvPr/>
          </p:nvPicPr>
          <p:blipFill>
            <a:blip r:embed="rId2"/>
            <a:srcRect l="34026" b="11407"/>
            <a:stretch>
              <a:fillRect/>
            </a:stretch>
          </p:blipFill>
          <p:spPr>
            <a:xfrm flipH="1">
              <a:off x="328" y="1287"/>
              <a:ext cx="12286" cy="9279"/>
            </a:xfrm>
            <a:prstGeom prst="rect">
              <a:avLst/>
            </a:prstGeom>
          </p:spPr>
        </p:pic>
        <p:sp>
          <p:nvSpPr>
            <p:cNvPr id="27" name="图形"/>
            <p:cNvSpPr txBox="1"/>
            <p:nvPr/>
          </p:nvSpPr>
          <p:spPr>
            <a:xfrm>
              <a:off x="10410" y="5566"/>
              <a:ext cx="7308" cy="146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5600" spc="75" dirty="0">
                  <a:solidFill>
                    <a:schemeClr val="tx1">
                      <a:lumMod val="85000"/>
                      <a:lumOff val="15000"/>
                    </a:schemeClr>
                  </a:solidFill>
                  <a:latin typeface="思源黑体 CN Bold" panose="020B0800000000000000" charset="-122"/>
                  <a:ea typeface="思源黑体 CN Bold" panose="020B0800000000000000" charset="-122"/>
                  <a:cs typeface="+mn-ea"/>
                  <a:sym typeface="+mn-lt"/>
                </a:rPr>
                <a:t>项目服务内容</a:t>
              </a:r>
              <a:endParaRPr lang="zh-CN" altLang="en-US" sz="5600" spc="75" dirty="0">
                <a:solidFill>
                  <a:schemeClr val="tx1">
                    <a:lumMod val="85000"/>
                    <a:lumOff val="15000"/>
                  </a:schemeClr>
                </a:solidFill>
                <a:latin typeface="思源黑体 CN Bold" panose="020B0800000000000000" charset="-122"/>
                <a:ea typeface="思源黑体 CN Bold" panose="020B0800000000000000" charset="-122"/>
                <a:cs typeface="+mn-ea"/>
                <a:sym typeface="+mn-lt"/>
              </a:endParaRPr>
            </a:p>
          </p:txBody>
        </p:sp>
        <p:sp>
          <p:nvSpPr>
            <p:cNvPr id="31" name="图形"/>
            <p:cNvSpPr/>
            <p:nvPr/>
          </p:nvSpPr>
          <p:spPr>
            <a:xfrm>
              <a:off x="10478" y="6937"/>
              <a:ext cx="7240" cy="1161"/>
            </a:xfrm>
            <a:prstGeom prst="rect">
              <a:avLst/>
            </a:prstGeom>
          </p:spPr>
          <p:txBody>
            <a:bodyPr wrap="square">
              <a:spAutoFit/>
            </a:bodyPr>
            <a:lstStyle/>
            <a:p>
              <a:pPr algn="l">
                <a:lnSpc>
                  <a:spcPct val="150000"/>
                </a:lnSpc>
              </a:pP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Add your text content</a:t>
              </a:r>
              <a:r>
                <a:rPr lang="en-US" altLang="zh-CN" sz="140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rPr>
                <a:t>.</a:t>
              </a:r>
              <a:endParaRPr lang="en-US" altLang="zh-CN" sz="1400" kern="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35" name="图形"/>
            <p:cNvSpPr txBox="1"/>
            <p:nvPr/>
          </p:nvSpPr>
          <p:spPr>
            <a:xfrm>
              <a:off x="10332" y="3789"/>
              <a:ext cx="2172" cy="2082"/>
            </a:xfrm>
            <a:prstGeom prst="rect">
              <a:avLst/>
            </a:prstGeom>
            <a:noFill/>
            <a:extLst>
              <a:ext uri="{909E8E84-426E-40DD-AFC4-6F175D3DCCD1}">
                <a14:hiddenFill xmlns:a14="http://schemas.microsoft.com/office/drawing/2010/main">
                  <a:solidFill>
                    <a:srgbClr val="FB728B"/>
                  </a:solidFill>
                </a14:hiddenFill>
              </a:ext>
            </a:extLst>
          </p:spPr>
          <p:txBody>
            <a:bodyPr wrap="none" rtlCol="0" anchor="t">
              <a:spAutoFit/>
            </a:bodyPr>
            <a:lstStyle/>
            <a:p>
              <a:r>
                <a:rPr lang="en-US" altLang="zh-CN" sz="8000" b="1" noProof="0" dirty="0">
                  <a:ln>
                    <a:noFill/>
                  </a:ln>
                  <a:solidFill>
                    <a:srgbClr val="F15F7E"/>
                  </a:solidFill>
                  <a:effectLst/>
                  <a:uLnTx/>
                  <a:uFillTx/>
                  <a:latin typeface="思源黑体 CN Bold" panose="020B0800000000000000" charset="-122"/>
                  <a:ea typeface="思源黑体 CN Bold" panose="020B0800000000000000" charset="-122"/>
                  <a:cs typeface="思源黑体 CN Normal" panose="020B0400000000000000" charset="-122"/>
                  <a:sym typeface="+mn-ea"/>
                </a:rPr>
                <a:t>02</a:t>
              </a:r>
              <a:endParaRPr lang="en-US" altLang="zh-CN" sz="8000" b="1" noProof="0" dirty="0">
                <a:ln>
                  <a:noFill/>
                </a:ln>
                <a:solidFill>
                  <a:srgbClr val="F15F7E"/>
                </a:solidFill>
                <a:effectLst/>
                <a:uLnTx/>
                <a:uFillTx/>
                <a:latin typeface="思源黑体 CN Bold" panose="020B0800000000000000" charset="-122"/>
                <a:ea typeface="思源黑体 CN Bold" panose="020B0800000000000000" charset="-122"/>
                <a:cs typeface="思源黑体 CN Normal" panose="020B0400000000000000" charset="-122"/>
                <a:sym typeface="+mn-ea"/>
              </a:endParaRPr>
            </a:p>
          </p:txBody>
        </p:sp>
        <p:sp>
          <p:nvSpPr>
            <p:cNvPr id="38" name="图形"/>
            <p:cNvSpPr txBox="1"/>
            <p:nvPr/>
          </p:nvSpPr>
          <p:spPr>
            <a:xfrm>
              <a:off x="12371" y="4438"/>
              <a:ext cx="4347" cy="1113"/>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i="0" u="none" strike="noStrike" kern="1200" cap="none" spc="0" normalizeH="0" baseline="0" noProof="0" dirty="0">
                  <a:ln>
                    <a:noFill/>
                  </a:ln>
                  <a:solidFill>
                    <a:srgbClr val="5E8BF1"/>
                  </a:solidFill>
                  <a:effectLst/>
                  <a:uLnTx/>
                  <a:uFillTx/>
                  <a:latin typeface="思源黑体 CN Bold" panose="020B0800000000000000" charset="-122"/>
                  <a:ea typeface="思源黑体 CN Bold" panose="020B0800000000000000" charset="-122"/>
                  <a:cs typeface="思源黑体 CN Normal" panose="020B0400000000000000" charset="-122"/>
                </a:rPr>
                <a:t>PART TWO</a:t>
              </a:r>
              <a:endParaRPr kumimoji="0" lang="en-US" altLang="zh-CN" sz="4000" i="0" u="none" strike="noStrike" kern="1200" cap="none" spc="0" normalizeH="0" baseline="0" noProof="0" dirty="0">
                <a:ln>
                  <a:noFill/>
                </a:ln>
                <a:solidFill>
                  <a:srgbClr val="5E8BF1"/>
                </a:solidFill>
                <a:effectLst/>
                <a:uLnTx/>
                <a:uFillTx/>
                <a:latin typeface="思源黑体 CN Bold" panose="020B0800000000000000" charset="-122"/>
                <a:ea typeface="思源黑体 CN Bold" panose="020B0800000000000000" charset="-122"/>
                <a:cs typeface="思源黑体 CN Normal" panose="020B0400000000000000" charset="-122"/>
              </a:endParaRPr>
            </a:p>
          </p:txBody>
        </p:sp>
      </p:grpSp>
    </p:spTree>
    <p:custDataLst>
      <p:tags r:id="rId3"/>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图形"/>
          <p:cNvGrpSpPr/>
          <p:nvPr/>
        </p:nvGrpSpPr>
        <p:grpSpPr>
          <a:xfrm>
            <a:off x="831850" y="1256665"/>
            <a:ext cx="10138410" cy="4196080"/>
            <a:chOff x="1310" y="1979"/>
            <a:chExt cx="15966" cy="6608"/>
          </a:xfrm>
        </p:grpSpPr>
        <p:pic>
          <p:nvPicPr>
            <p:cNvPr id="38" name="图形" descr="E:\007千图网2\素材库\022互联网办公\40互df3联网.png40互df3联网"/>
            <p:cNvPicPr>
              <a:picLocks noChangeAspect="1"/>
            </p:cNvPicPr>
            <p:nvPr/>
          </p:nvPicPr>
          <p:blipFill>
            <a:blip r:embed="rId1"/>
            <a:srcRect l="36811" b="10909"/>
            <a:stretch>
              <a:fillRect/>
            </a:stretch>
          </p:blipFill>
          <p:spPr>
            <a:xfrm>
              <a:off x="5529" y="1979"/>
              <a:ext cx="8333" cy="6609"/>
            </a:xfrm>
            <a:prstGeom prst="rect">
              <a:avLst/>
            </a:prstGeom>
          </p:spPr>
        </p:pic>
        <p:grpSp>
          <p:nvGrpSpPr>
            <p:cNvPr id="13" name="组合 12"/>
            <p:cNvGrpSpPr/>
            <p:nvPr/>
          </p:nvGrpSpPr>
          <p:grpSpPr>
            <a:xfrm flipH="1">
              <a:off x="15718" y="2667"/>
              <a:ext cx="1559" cy="5858"/>
              <a:chOff x="1912" y="2847"/>
              <a:chExt cx="1559" cy="5858"/>
            </a:xfrm>
          </p:grpSpPr>
          <p:sp>
            <p:nvSpPr>
              <p:cNvPr id="18" name="图形"/>
              <p:cNvSpPr/>
              <p:nvPr/>
            </p:nvSpPr>
            <p:spPr>
              <a:xfrm flipH="1">
                <a:off x="2247" y="2847"/>
                <a:ext cx="1225" cy="1182"/>
              </a:xfrm>
              <a:prstGeom prst="leftArrow">
                <a:avLst/>
              </a:prstGeom>
              <a:gradFill>
                <a:gsLst>
                  <a:gs pos="100000">
                    <a:schemeClr val="accent1">
                      <a:lumMod val="60000"/>
                      <a:lumOff val="40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7" name="图形"/>
              <p:cNvSpPr/>
              <p:nvPr/>
            </p:nvSpPr>
            <p:spPr>
              <a:xfrm flipH="1">
                <a:off x="2247" y="5985"/>
                <a:ext cx="1225" cy="1182"/>
              </a:xfrm>
              <a:prstGeom prst="leftArrow">
                <a:avLst/>
              </a:prstGeom>
              <a:gradFill>
                <a:gsLst>
                  <a:gs pos="100000">
                    <a:schemeClr val="accent1">
                      <a:lumMod val="60000"/>
                      <a:lumOff val="40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 name="图形"/>
              <p:cNvSpPr/>
              <p:nvPr/>
            </p:nvSpPr>
            <p:spPr>
              <a:xfrm>
                <a:off x="1912" y="3022"/>
                <a:ext cx="831" cy="831"/>
              </a:xfrm>
              <a:prstGeom prst="ellipse">
                <a:avLst/>
              </a:prstGeom>
              <a:gradFill>
                <a:gsLst>
                  <a:gs pos="100000">
                    <a:schemeClr val="accent1">
                      <a:lumMod val="60000"/>
                      <a:lumOff val="40000"/>
                    </a:schemeClr>
                  </a:gs>
                  <a:gs pos="0">
                    <a:schemeClr val="accent1"/>
                  </a:gs>
                </a:gsLst>
                <a:lin ang="2700000" scaled="0"/>
              </a:gra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nvGrpSpPr>
              <p:cNvPr id="9" name="组合 8"/>
              <p:cNvGrpSpPr/>
              <p:nvPr/>
            </p:nvGrpSpPr>
            <p:grpSpPr>
              <a:xfrm>
                <a:off x="1912" y="4446"/>
                <a:ext cx="1559" cy="1182"/>
                <a:chOff x="1912" y="4446"/>
                <a:chExt cx="1559" cy="1182"/>
              </a:xfrm>
            </p:grpSpPr>
            <p:sp>
              <p:nvSpPr>
                <p:cNvPr id="23" name="图形"/>
                <p:cNvSpPr/>
                <p:nvPr/>
              </p:nvSpPr>
              <p:spPr>
                <a:xfrm flipH="1">
                  <a:off x="2247" y="4446"/>
                  <a:ext cx="1225" cy="1182"/>
                </a:xfrm>
                <a:prstGeom prst="leftArrow">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3" name="图形"/>
                <p:cNvSpPr/>
                <p:nvPr/>
              </p:nvSpPr>
              <p:spPr>
                <a:xfrm>
                  <a:off x="1912" y="4621"/>
                  <a:ext cx="831" cy="831"/>
                </a:xfrm>
                <a:prstGeom prst="ellipse">
                  <a:avLst/>
                </a:prstGeom>
                <a:gradFill>
                  <a:gsLst>
                    <a:gs pos="100000">
                      <a:schemeClr val="accent2"/>
                    </a:gs>
                    <a:gs pos="0">
                      <a:schemeClr val="accent2">
                        <a:lumMod val="60000"/>
                        <a:lumOff val="40000"/>
                      </a:schemeClr>
                    </a:gs>
                  </a:gsLst>
                  <a:lin ang="2700000" scaled="0"/>
                </a:gra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sp>
            <p:nvSpPr>
              <p:cNvPr id="4" name="图形"/>
              <p:cNvSpPr/>
              <p:nvPr/>
            </p:nvSpPr>
            <p:spPr>
              <a:xfrm>
                <a:off x="1912" y="6160"/>
                <a:ext cx="831" cy="831"/>
              </a:xfrm>
              <a:prstGeom prst="ellipse">
                <a:avLst/>
              </a:prstGeom>
              <a:gradFill>
                <a:gsLst>
                  <a:gs pos="100000">
                    <a:schemeClr val="accent1">
                      <a:lumMod val="60000"/>
                      <a:lumOff val="40000"/>
                    </a:schemeClr>
                  </a:gs>
                  <a:gs pos="0">
                    <a:schemeClr val="accent1"/>
                  </a:gs>
                </a:gsLst>
                <a:lin ang="2700000" scaled="0"/>
              </a:gra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nvGrpSpPr>
              <p:cNvPr id="10" name="组合 9"/>
              <p:cNvGrpSpPr/>
              <p:nvPr/>
            </p:nvGrpSpPr>
            <p:grpSpPr>
              <a:xfrm>
                <a:off x="1912" y="7523"/>
                <a:ext cx="1559" cy="1182"/>
                <a:chOff x="1912" y="4446"/>
                <a:chExt cx="1559" cy="1182"/>
              </a:xfrm>
            </p:grpSpPr>
            <p:sp>
              <p:nvSpPr>
                <p:cNvPr id="11" name="图形"/>
                <p:cNvSpPr/>
                <p:nvPr/>
              </p:nvSpPr>
              <p:spPr>
                <a:xfrm flipH="1">
                  <a:off x="2247" y="4446"/>
                  <a:ext cx="1225" cy="1182"/>
                </a:xfrm>
                <a:prstGeom prst="leftArrow">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2" name="图形"/>
                <p:cNvSpPr/>
                <p:nvPr/>
              </p:nvSpPr>
              <p:spPr>
                <a:xfrm>
                  <a:off x="1912" y="4621"/>
                  <a:ext cx="831" cy="831"/>
                </a:xfrm>
                <a:prstGeom prst="ellipse">
                  <a:avLst/>
                </a:prstGeom>
                <a:gradFill>
                  <a:gsLst>
                    <a:gs pos="100000">
                      <a:schemeClr val="accent2"/>
                    </a:gs>
                    <a:gs pos="0">
                      <a:schemeClr val="accent2">
                        <a:lumMod val="60000"/>
                        <a:lumOff val="40000"/>
                      </a:schemeClr>
                    </a:gs>
                  </a:gsLst>
                  <a:lin ang="2700000" scaled="0"/>
                </a:gra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grpSp>
        <p:grpSp>
          <p:nvGrpSpPr>
            <p:cNvPr id="14" name="组合 13"/>
            <p:cNvGrpSpPr/>
            <p:nvPr/>
          </p:nvGrpSpPr>
          <p:grpSpPr>
            <a:xfrm>
              <a:off x="1310" y="2703"/>
              <a:ext cx="1559" cy="5858"/>
              <a:chOff x="1912" y="2847"/>
              <a:chExt cx="1559" cy="5858"/>
            </a:xfrm>
          </p:grpSpPr>
          <p:sp>
            <p:nvSpPr>
              <p:cNvPr id="15" name="图形"/>
              <p:cNvSpPr/>
              <p:nvPr/>
            </p:nvSpPr>
            <p:spPr>
              <a:xfrm flipH="1">
                <a:off x="2247" y="2847"/>
                <a:ext cx="1225" cy="1182"/>
              </a:xfrm>
              <a:prstGeom prst="leftArrow">
                <a:avLst/>
              </a:prstGeom>
              <a:gradFill>
                <a:gsLst>
                  <a:gs pos="100000">
                    <a:schemeClr val="accent1">
                      <a:lumMod val="60000"/>
                      <a:lumOff val="40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6" name="图形"/>
              <p:cNvSpPr/>
              <p:nvPr/>
            </p:nvSpPr>
            <p:spPr>
              <a:xfrm flipH="1">
                <a:off x="2247" y="5985"/>
                <a:ext cx="1225" cy="1182"/>
              </a:xfrm>
              <a:prstGeom prst="leftArrow">
                <a:avLst/>
              </a:prstGeom>
              <a:gradFill>
                <a:gsLst>
                  <a:gs pos="100000">
                    <a:schemeClr val="accent1">
                      <a:lumMod val="60000"/>
                      <a:lumOff val="40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图形"/>
              <p:cNvSpPr/>
              <p:nvPr/>
            </p:nvSpPr>
            <p:spPr>
              <a:xfrm>
                <a:off x="1912" y="3022"/>
                <a:ext cx="831" cy="831"/>
              </a:xfrm>
              <a:prstGeom prst="ellipse">
                <a:avLst/>
              </a:prstGeom>
              <a:gradFill>
                <a:gsLst>
                  <a:gs pos="100000">
                    <a:schemeClr val="accent1">
                      <a:lumMod val="60000"/>
                      <a:lumOff val="40000"/>
                    </a:schemeClr>
                  </a:gs>
                  <a:gs pos="0">
                    <a:schemeClr val="accent1"/>
                  </a:gs>
                </a:gsLst>
                <a:lin ang="2700000" scaled="0"/>
              </a:gra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nvGrpSpPr>
              <p:cNvPr id="19" name="组合 18"/>
              <p:cNvGrpSpPr/>
              <p:nvPr/>
            </p:nvGrpSpPr>
            <p:grpSpPr>
              <a:xfrm>
                <a:off x="1912" y="4446"/>
                <a:ext cx="1559" cy="1182"/>
                <a:chOff x="1912" y="4446"/>
                <a:chExt cx="1559" cy="1182"/>
              </a:xfrm>
            </p:grpSpPr>
            <p:sp>
              <p:nvSpPr>
                <p:cNvPr id="20" name="图形"/>
                <p:cNvSpPr/>
                <p:nvPr/>
              </p:nvSpPr>
              <p:spPr>
                <a:xfrm flipH="1">
                  <a:off x="2247" y="4446"/>
                  <a:ext cx="1225" cy="1182"/>
                </a:xfrm>
                <a:prstGeom prst="leftArrow">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1" name="图形"/>
                <p:cNvSpPr/>
                <p:nvPr/>
              </p:nvSpPr>
              <p:spPr>
                <a:xfrm>
                  <a:off x="1912" y="4621"/>
                  <a:ext cx="831" cy="831"/>
                </a:xfrm>
                <a:prstGeom prst="ellipse">
                  <a:avLst/>
                </a:prstGeom>
                <a:gradFill>
                  <a:gsLst>
                    <a:gs pos="100000">
                      <a:schemeClr val="accent2"/>
                    </a:gs>
                    <a:gs pos="0">
                      <a:schemeClr val="accent2">
                        <a:lumMod val="60000"/>
                        <a:lumOff val="40000"/>
                      </a:schemeClr>
                    </a:gs>
                  </a:gsLst>
                  <a:lin ang="2700000" scaled="0"/>
                </a:gra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sp>
            <p:nvSpPr>
              <p:cNvPr id="24" name="图形"/>
              <p:cNvSpPr/>
              <p:nvPr/>
            </p:nvSpPr>
            <p:spPr>
              <a:xfrm>
                <a:off x="1912" y="6160"/>
                <a:ext cx="831" cy="831"/>
              </a:xfrm>
              <a:prstGeom prst="ellipse">
                <a:avLst/>
              </a:prstGeom>
              <a:gradFill>
                <a:gsLst>
                  <a:gs pos="100000">
                    <a:schemeClr val="accent1">
                      <a:lumMod val="60000"/>
                      <a:lumOff val="40000"/>
                    </a:schemeClr>
                  </a:gs>
                  <a:gs pos="0">
                    <a:schemeClr val="accent1"/>
                  </a:gs>
                </a:gsLst>
                <a:lin ang="2700000" scaled="0"/>
              </a:gra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nvGrpSpPr>
              <p:cNvPr id="25" name="组合 24"/>
              <p:cNvGrpSpPr/>
              <p:nvPr/>
            </p:nvGrpSpPr>
            <p:grpSpPr>
              <a:xfrm>
                <a:off x="1912" y="7523"/>
                <a:ext cx="1559" cy="1182"/>
                <a:chOff x="1912" y="4446"/>
                <a:chExt cx="1559" cy="1182"/>
              </a:xfrm>
            </p:grpSpPr>
            <p:sp>
              <p:nvSpPr>
                <p:cNvPr id="28" name="图形"/>
                <p:cNvSpPr/>
                <p:nvPr/>
              </p:nvSpPr>
              <p:spPr>
                <a:xfrm flipH="1">
                  <a:off x="2247" y="4446"/>
                  <a:ext cx="1225" cy="1182"/>
                </a:xfrm>
                <a:prstGeom prst="leftArrow">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9" name="图形"/>
                <p:cNvSpPr/>
                <p:nvPr/>
              </p:nvSpPr>
              <p:spPr>
                <a:xfrm>
                  <a:off x="1912" y="4621"/>
                  <a:ext cx="831" cy="831"/>
                </a:xfrm>
                <a:prstGeom prst="ellipse">
                  <a:avLst/>
                </a:prstGeom>
                <a:gradFill>
                  <a:gsLst>
                    <a:gs pos="100000">
                      <a:schemeClr val="accent2"/>
                    </a:gs>
                    <a:gs pos="0">
                      <a:schemeClr val="accent2">
                        <a:lumMod val="60000"/>
                        <a:lumOff val="40000"/>
                      </a:schemeClr>
                    </a:gs>
                  </a:gsLst>
                  <a:lin ang="2700000" scaled="0"/>
                </a:gra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grpSp>
        <p:sp>
          <p:nvSpPr>
            <p:cNvPr id="100" name="图形"/>
            <p:cNvSpPr>
              <a:spLocks noChangeArrowheads="1"/>
            </p:cNvSpPr>
            <p:nvPr/>
          </p:nvSpPr>
          <p:spPr bwMode="auto">
            <a:xfrm>
              <a:off x="3093" y="2536"/>
              <a:ext cx="3485" cy="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oAutofit/>
            </a:bodyPr>
            <a:lstStyle/>
            <a:p>
              <a:pPr indent="0" algn="l">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产品注重品质</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a:p>
              <a:pPr indent="0" algn="l">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别具创新且实用</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1" name="图形"/>
            <p:cNvSpPr>
              <a:spLocks noChangeArrowheads="1"/>
            </p:cNvSpPr>
            <p:nvPr/>
          </p:nvSpPr>
          <p:spPr bwMode="auto">
            <a:xfrm>
              <a:off x="3093" y="4114"/>
              <a:ext cx="3553" cy="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oAutofit/>
            </a:bodyPr>
            <a:lstStyle/>
            <a:p>
              <a:pPr indent="0" algn="l">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注重科技感</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a:p>
              <a:pPr indent="0" algn="l">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蓝牙连接无延迟</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2" name="图形"/>
            <p:cNvSpPr>
              <a:spLocks noChangeArrowheads="1"/>
            </p:cNvSpPr>
            <p:nvPr/>
          </p:nvSpPr>
          <p:spPr bwMode="auto">
            <a:xfrm>
              <a:off x="3093" y="5692"/>
              <a:ext cx="3553" cy="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oAutofit/>
            </a:bodyPr>
            <a:lstStyle/>
            <a:p>
              <a:pPr indent="0" algn="l">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外观设计极简</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a:p>
              <a:pPr indent="0" algn="l">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便利设计感，无标记</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3" name="图形"/>
            <p:cNvSpPr>
              <a:spLocks noChangeArrowheads="1"/>
            </p:cNvSpPr>
            <p:nvPr/>
          </p:nvSpPr>
          <p:spPr bwMode="auto">
            <a:xfrm>
              <a:off x="3033" y="7270"/>
              <a:ext cx="3619" cy="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oAutofit/>
            </a:bodyPr>
            <a:lstStyle/>
            <a:p>
              <a:pPr indent="0" algn="l">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产品外观优美</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a:p>
              <a:pPr indent="0" algn="l">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且质量保障优质</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4" name="图形"/>
            <p:cNvSpPr>
              <a:spLocks noChangeArrowheads="1"/>
            </p:cNvSpPr>
            <p:nvPr/>
          </p:nvSpPr>
          <p:spPr bwMode="auto">
            <a:xfrm>
              <a:off x="11992" y="2510"/>
              <a:ext cx="3485" cy="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oAutofit/>
            </a:bodyPr>
            <a:lstStyle/>
            <a:p>
              <a:pPr indent="0" algn="r">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丰富内容</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a:p>
              <a:pPr indent="0" algn="r">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简约之下略显单一</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5" name="图形"/>
            <p:cNvSpPr>
              <a:spLocks noChangeArrowheads="1"/>
            </p:cNvSpPr>
            <p:nvPr/>
          </p:nvSpPr>
          <p:spPr bwMode="auto">
            <a:xfrm>
              <a:off x="11992" y="4088"/>
              <a:ext cx="3553" cy="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oAutofit/>
            </a:bodyPr>
            <a:lstStyle/>
            <a:p>
              <a:pPr indent="0" algn="r">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增添模块</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a:p>
              <a:pPr indent="0" algn="r">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国际模式不同</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6" name="图形"/>
            <p:cNvSpPr>
              <a:spLocks noChangeArrowheads="1"/>
            </p:cNvSpPr>
            <p:nvPr/>
          </p:nvSpPr>
          <p:spPr bwMode="auto">
            <a:xfrm>
              <a:off x="11992" y="5666"/>
              <a:ext cx="3553" cy="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oAutofit/>
            </a:bodyPr>
            <a:lstStyle/>
            <a:p>
              <a:pPr indent="0" algn="r">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产品类型过多</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a:p>
              <a:pPr indent="0" algn="r">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减少重复功能</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7" name="图形"/>
            <p:cNvSpPr>
              <a:spLocks noChangeArrowheads="1"/>
            </p:cNvSpPr>
            <p:nvPr/>
          </p:nvSpPr>
          <p:spPr bwMode="auto">
            <a:xfrm>
              <a:off x="11932" y="7244"/>
              <a:ext cx="3619" cy="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oAutofit/>
            </a:bodyPr>
            <a:lstStyle/>
            <a:p>
              <a:pPr indent="0" algn="r">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产品的质量好</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a:p>
              <a:pPr indent="0" algn="r">
                <a:lnSpc>
                  <a:spcPct val="150000"/>
                </a:lnSpc>
                <a:buNone/>
              </a:pPr>
              <a:r>
                <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sym typeface="+mn-ea"/>
                </a:rPr>
                <a:t>导致更新迭代慢</a:t>
              </a:r>
              <a:endParaRPr lang="zh-CN" altLang="en-US"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sp>
        <p:nvSpPr>
          <p:cNvPr id="40" name="图形"/>
          <p:cNvSpPr txBox="1"/>
          <p:nvPr userDrawn="1"/>
        </p:nvSpPr>
        <p:spPr>
          <a:xfrm>
            <a:off x="762000" y="705485"/>
            <a:ext cx="3105785" cy="645160"/>
          </a:xfrm>
          <a:prstGeom prst="rect">
            <a:avLst/>
          </a:prstGeom>
          <a:noFill/>
        </p:spPr>
        <p:txBody>
          <a:bodyPr wrap="square" rtlCol="0">
            <a:spAutoFit/>
          </a:bodyPr>
          <a:lstStyle/>
          <a:p>
            <a:pPr algn="dist"/>
            <a:r>
              <a:rPr lang="zh-CN" altLang="en-US" sz="36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项目优劣分析</a:t>
            </a:r>
            <a:endParaRPr lang="zh-CN" altLang="en-US" sz="3600">
              <a:latin typeface="思源黑体 CN Bold" panose="020B0800000000000000" charset="-122"/>
              <a:ea typeface="思源黑体 CN Bold" panose="020B0800000000000000" charset="-122"/>
              <a:cs typeface="思源黑体 CN Normal" panose="020B0400000000000000" charset="-122"/>
              <a:sym typeface="+mn-ea"/>
            </a:endParaRPr>
          </a:p>
        </p:txBody>
      </p:sp>
    </p:spTree>
    <p:custDataLst>
      <p:tags r:id="rId2"/>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39"/>
                                        </p:tgtEl>
                                        <p:attrNameLst>
                                          <p:attrName>style.visibility</p:attrName>
                                        </p:attrNameLst>
                                      </p:cBhvr>
                                      <p:to>
                                        <p:strVal val="visible"/>
                                      </p:to>
                                    </p:set>
                                    <p:animEffect transition="in" filter="plus(in)">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PA" val="v3.2.0"/>
</p:tagLst>
</file>

<file path=ppt/tags/tag13.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BEAUTIFY_FLAG" val="#wm#"/>
  <p:tag name="KSO_WM_TEMPLATE_CATEGORY" val="custom"/>
  <p:tag name="KSO_WM_TEMPLATE_INDEX" val="20205081"/>
</p:tagLst>
</file>

<file path=ppt/tags/tag15.xml><?xml version="1.0" encoding="utf-8"?>
<p:tagLst xmlns:p="http://schemas.openxmlformats.org/presentationml/2006/main">
  <p:tag name="KSO_WM_BEAUTIFY_FLAG" val="#wm#"/>
  <p:tag name="KSO_WM_TEMPLATE_CATEGORY" val="custom"/>
  <p:tag name="KSO_WM_TEMPLATE_INDEX" val="20205081"/>
</p:tagLst>
</file>

<file path=ppt/tags/tag16.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BEAUTIFY_FLAG" val="#wm#"/>
  <p:tag name="KSO_WM_TEMPLATE_CATEGORY" val="custom"/>
  <p:tag name="KSO_WM_TEMPLATE_INDEX" val="20205081"/>
</p:tagLst>
</file>

<file path=ppt/tags/tag19.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BEAUTIFY_FLAG" val="#wm#"/>
  <p:tag name="KSO_WM_TEMPLATE_CATEGORY" val="custom"/>
  <p:tag name="KSO_WM_TEMPLATE_INDEX" val="20205081"/>
</p:tagLst>
</file>

<file path=ppt/tags/tag23.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BEAUTIFY_FLAG" val="#wm#"/>
  <p:tag name="KSO_WM_TEMPLATE_CATEGORY" val="custom"/>
  <p:tag name="KSO_WM_TEMPLATE_INDEX" val="20205081"/>
</p:tagLst>
</file>

<file path=ppt/tags/tag25.xml><?xml version="1.0" encoding="utf-8"?>
<p:tagLst xmlns:p="http://schemas.openxmlformats.org/presentationml/2006/main">
  <p:tag name="KSO_WM_BEAUTIFY_FLAG" val="#wm#"/>
  <p:tag name="KSO_WM_TEMPLATE_CATEGORY" val="custom"/>
  <p:tag name="KSO_WM_TEMPLATE_INDEX" val="20205081"/>
</p:tagLst>
</file>

<file path=ppt/tags/tag26.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BEAUTIFY_FLAG" val="#wm#"/>
  <p:tag name="KSO_WM_TEMPLATE_CATEGORY" val="custom"/>
  <p:tag name="KSO_WM_TEMPLATE_INDEX" val="20205081"/>
</p:tagLst>
</file>

<file path=ppt/tags/tag28.xml><?xml version="1.0" encoding="utf-8"?>
<p:tagLst xmlns:p="http://schemas.openxmlformats.org/presentationml/2006/main">
  <p:tag name="COMMONDATA" val="eyJoZGlkIjoiNjA4MTdjNTgxNmFlYzk3ZWYxMjQyMTJhNmViNGIxMDYifQ=="/>
  <p:tag name="KSO_WPP_MARK_KEY" val="5c4cfdcd-e58f-4abe-a4b1-a6da41aa2b88"/>
</p:tagLst>
</file>

<file path=ppt/tags/tag3.xml><?xml version="1.0" encoding="utf-8"?>
<p:tagLst xmlns:p="http://schemas.openxmlformats.org/presentationml/2006/main">
  <p:tag name="KSO_WM_BEAUTIFY_FLAG" val="#wm#"/>
  <p:tag name="KSO_WM_TEMPLATE_CATEGORY" val="custom"/>
  <p:tag name="KSO_WM_TEMPLATE_INDEX" val="20205081"/>
</p:tagLst>
</file>

<file path=ppt/tags/tag4.xml><?xml version="1.0" encoding="utf-8"?>
<p:tagLst xmlns:p="http://schemas.openxmlformats.org/presentationml/2006/main">
  <p:tag name="KSO_WM_BEAUTIFY_FLAG" val="#wm#"/>
  <p:tag name="KSO_WM_TEMPLATE_CATEGORY" val="custom"/>
  <p:tag name="KSO_WM_TEMPLATE_INDEX" val="20205081"/>
</p:tagLst>
</file>

<file path=ppt/tags/tag5.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自定义 1150">
      <a:dk1>
        <a:srgbClr val="000000"/>
      </a:dk1>
      <a:lt1>
        <a:srgbClr val="FFFFFF"/>
      </a:lt1>
      <a:dk2>
        <a:srgbClr val="0F1423"/>
      </a:dk2>
      <a:lt2>
        <a:srgbClr val="FFFFFF"/>
      </a:lt2>
      <a:accent1>
        <a:srgbClr val="316FED"/>
      </a:accent1>
      <a:accent2>
        <a:srgbClr val="F15F7E"/>
      </a:accent2>
      <a:accent3>
        <a:srgbClr val="316FED"/>
      </a:accent3>
      <a:accent4>
        <a:srgbClr val="F15F7E"/>
      </a:accent4>
      <a:accent5>
        <a:srgbClr val="316FED"/>
      </a:accent5>
      <a:accent6>
        <a:srgbClr val="F15F7E"/>
      </a:accent6>
      <a:hlink>
        <a:srgbClr val="316FED"/>
      </a:hlink>
      <a:folHlink>
        <a:srgbClr val="F15F7E"/>
      </a:folHlink>
    </a:clrScheme>
    <a:fontScheme name="自定义 9">
      <a:majorFont>
        <a:latin typeface="思源黑体 CN Normal"/>
        <a:ea typeface="思源黑体 CN Normal"/>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3133</Words>
  <Application>WPS 演示</Application>
  <PresentationFormat>宽屏</PresentationFormat>
  <Paragraphs>329</Paragraphs>
  <Slides>25</Slides>
  <Notes>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宋体</vt:lpstr>
      <vt:lpstr>Wingdings</vt:lpstr>
      <vt:lpstr>微软雅黑</vt:lpstr>
      <vt:lpstr>Wingdings</vt:lpstr>
      <vt:lpstr>思源黑体 CN Medium</vt:lpstr>
      <vt:lpstr>思源黑体 CN Normal</vt:lpstr>
      <vt:lpstr>思源黑体 CN Bold</vt:lpstr>
      <vt:lpstr>Helvetica Neue Medium</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Administrator</dc:creator>
  <cp:lastModifiedBy>孟真</cp:lastModifiedBy>
  <cp:revision>341</cp:revision>
  <dcterms:created xsi:type="dcterms:W3CDTF">2019-06-19T02:08:00Z</dcterms:created>
  <dcterms:modified xsi:type="dcterms:W3CDTF">2022-11-29T12:32:18Z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KSOSaveFontToCloudKey">
    <vt:lpwstr>212913176_cloud</vt:lpwstr>
  </property>
  <property fmtid="{D5CDD505-2E9C-101B-9397-08002B2CF9AE}" pid="4" name="ICV">
    <vt:lpwstr>34A87A8623BA4D7C8FEEAA3B5DA9FDE1</vt:lpwstr>
  </property>
</Properties>
</file>